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66" r:id="rId4"/>
    <p:sldId id="259" r:id="rId5"/>
    <p:sldId id="284" r:id="rId6"/>
    <p:sldId id="276" r:id="rId7"/>
    <p:sldId id="279" r:id="rId8"/>
    <p:sldId id="275" r:id="rId9"/>
    <p:sldId id="260" r:id="rId10"/>
    <p:sldId id="261" r:id="rId11"/>
    <p:sldId id="269" r:id="rId12"/>
    <p:sldId id="285" r:id="rId13"/>
    <p:sldId id="268" r:id="rId14"/>
    <p:sldId id="274" r:id="rId15"/>
    <p:sldId id="271" r:id="rId16"/>
    <p:sldId id="286" r:id="rId17"/>
    <p:sldId id="280" r:id="rId18"/>
    <p:sldId id="277" r:id="rId19"/>
    <p:sldId id="272" r:id="rId20"/>
    <p:sldId id="270" r:id="rId21"/>
    <p:sldId id="278" r:id="rId22"/>
    <p:sldId id="262" r:id="rId23"/>
    <p:sldId id="273" r:id="rId24"/>
    <p:sldId id="257" r:id="rId25"/>
    <p:sldId id="287" r:id="rId26"/>
    <p:sldId id="281" r:id="rId27"/>
    <p:sldId id="282" r:id="rId28"/>
    <p:sldId id="288" r:id="rId29"/>
    <p:sldId id="283" r:id="rId30"/>
    <p:sldId id="289" r:id="rId31"/>
    <p:sldId id="263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1" autoAdjust="0"/>
    <p:restoredTop sz="94660"/>
  </p:normalViewPr>
  <p:slideViewPr>
    <p:cSldViewPr>
      <p:cViewPr varScale="1">
        <p:scale>
          <a:sx n="66" d="100"/>
          <a:sy n="66" d="100"/>
        </p:scale>
        <p:origin x="-127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DF3D1-CA1B-40A4-AD0B-F184F959C402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BD4ED-2AB0-4783-9D9F-5DD5E4B8B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Users\&#1091;&#1095;&#1080;&#1090;&#1077;&#1083;&#1100;1\Desktop\&#1057;&#1080;&#1083;&#1072;&#1085;&#1090;&#1100;&#1077;&#1074;\&#1054;&#1088;&#1076;&#1077;&#1085;%20&#1057;&#1083;&#1072;&#1074;&#1099;-2.mp4" TargetMode="External" Type="http://schemas.openxmlformats.org/officeDocument/2006/relationships/video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91;&#1095;&#1080;&#1090;&#1077;&#1083;&#1100;1\Desktop\&#1057;&#1080;&#1083;&#1072;&#1085;&#1090;&#1100;&#1077;&#1074;\&#1053;&#1072;&#1095;&#1072;&#1083;&#1086;%20&#1074;&#1086;&#1081;&#1085;&#1099;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91;&#1095;&#1080;&#1090;&#1077;&#1083;&#1100;1\Desktop\MINUTA_MOLCHANIYA_MOSKVA_-_MINUTA_MOLCHANIYA_MOSKVA.mp3" TargetMode="Externa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589640" cy="314096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Герой Великой Отечественной войны</a:t>
            </a:r>
            <a:r>
              <a:rPr lang="ru-RU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Силантьев </a:t>
            </a:r>
            <a:b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Александр Павлович – </a:t>
            </a:r>
            <a:b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полный кавалер Ордена Славы 3-х степеней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учитель1\Desktop\Силантьев\Портрет — копия.jpg"/>
          <p:cNvPicPr>
            <a:picLocks noChangeAspect="1" noChangeArrowheads="1"/>
          </p:cNvPicPr>
          <p:nvPr/>
        </p:nvPicPr>
        <p:blipFill>
          <a:blip r:embed="rId3" cstate="print"/>
          <a:srcRect l="2439"/>
          <a:stretch>
            <a:fillRect/>
          </a:stretch>
        </p:blipFill>
        <p:spPr bwMode="auto">
          <a:xfrm>
            <a:off x="2915816" y="2492896"/>
            <a:ext cx="2880320" cy="4235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60032" y="2708920"/>
            <a:ext cx="3779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Приказом от 3 июня 1944 года гвардии старшина Силантьев Александр Павлович награждён орденом Славы 3-й степени (№194158).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116632"/>
            <a:ext cx="1887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Награда</a:t>
            </a:r>
          </a:p>
        </p:txBody>
      </p:sp>
      <p:pic>
        <p:nvPicPr>
          <p:cNvPr id="6146" name="Picture 2" descr="C:\Users\учитель1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677"/>
          <a:stretch>
            <a:fillRect/>
          </a:stretch>
        </p:blipFill>
        <p:spPr bwMode="auto">
          <a:xfrm>
            <a:off x="1619672" y="1628800"/>
            <a:ext cx="2371828" cy="41294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092280" y="836712"/>
            <a:ext cx="1391728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03.06.1944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908720"/>
            <a:ext cx="3934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Орден Славы </a:t>
            </a:r>
            <a:r>
              <a:rPr lang="en-US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III</a:t>
            </a:r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степени</a:t>
            </a:r>
            <a:endParaRPr lang="ru-RU" sz="24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63688" y="404664"/>
            <a:ext cx="5724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Форсирование реки Вислы</a:t>
            </a:r>
          </a:p>
        </p:txBody>
      </p:sp>
      <p:pic>
        <p:nvPicPr>
          <p:cNvPr id="8195" name="Picture 3" descr="C:\Users\учитель1\Desktop\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372820" cy="51845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63688" y="188640"/>
            <a:ext cx="5724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Форсирование реки Вислы</a:t>
            </a:r>
          </a:p>
        </p:txBody>
      </p:sp>
      <p:pic>
        <p:nvPicPr>
          <p:cNvPr id="8194" name="Picture 2" descr="C:\Users\учитель1\Desktop\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582442" cy="58326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15816" y="1628800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Приказом от 23 декабря 1944 года гвардии старшина Силантьев Александр Павлович награждён орденом Славы 2-й степени (№10057).</a:t>
            </a:r>
            <a:r>
              <a:rPr lang="ru-RU" dirty="0" smtClean="0"/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88640"/>
            <a:ext cx="1887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Награда</a:t>
            </a:r>
          </a:p>
        </p:txBody>
      </p:sp>
      <p:pic>
        <p:nvPicPr>
          <p:cNvPr id="8194" name="Picture 2" descr="http://podvignaroda.ru/img/awards/award11_2-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1016421" cy="2114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5" name="Picture 3" descr="C:\Users\учитель1\Desktop\3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251520" y="3165148"/>
            <a:ext cx="8607041" cy="329154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64288" y="692696"/>
            <a:ext cx="1391728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23.12.1944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836712"/>
            <a:ext cx="3934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Орден Славы </a:t>
            </a:r>
            <a:r>
              <a:rPr lang="en-US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степени</a:t>
            </a:r>
            <a:endParaRPr lang="ru-RU" sz="24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5451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52" name="Picture 8" descr="http://podvignaroda.ru/filter/filterimage?path=VS/409/033-0690306-1137%2b012-1145/00000716.jpg&amp;id=44160063&amp;id1=3118b5d8ca229c24684971920e28248e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2944"/>
          <a:stretch>
            <a:fillRect/>
          </a:stretch>
        </p:blipFill>
        <p:spPr bwMode="auto">
          <a:xfrm>
            <a:off x="2267744" y="0"/>
            <a:ext cx="47478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23728" y="116632"/>
            <a:ext cx="4815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Переправа через Одер</a:t>
            </a:r>
          </a:p>
        </p:txBody>
      </p:sp>
      <p:pic>
        <p:nvPicPr>
          <p:cNvPr id="10242" name="Picture 2" descr="C:\Users\учитель1\Desktop\8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764704"/>
            <a:ext cx="4464496" cy="58790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67744" y="188640"/>
            <a:ext cx="4815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Переправа через Одер</a:t>
            </a:r>
          </a:p>
        </p:txBody>
      </p:sp>
      <p:pic>
        <p:nvPicPr>
          <p:cNvPr id="10243" name="Picture 3" descr="C:\Users\учитель1\Desktop\999.jpg"/>
          <p:cNvPicPr>
            <a:picLocks noChangeAspect="1" noChangeArrowheads="1"/>
          </p:cNvPicPr>
          <p:nvPr/>
        </p:nvPicPr>
        <p:blipFill>
          <a:blip r:embed="rId2" cstate="print"/>
          <a:srcRect b="1563"/>
          <a:stretch>
            <a:fillRect/>
          </a:stretch>
        </p:blipFill>
        <p:spPr bwMode="auto">
          <a:xfrm>
            <a:off x="1475656" y="836712"/>
            <a:ext cx="6368862" cy="56886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404664"/>
            <a:ext cx="1887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Награда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908720"/>
            <a:ext cx="1391728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26.03.1945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988840"/>
            <a:ext cx="6144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Орден Отечественной войны </a:t>
            </a:r>
            <a:r>
              <a:rPr lang="en-US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степени</a:t>
            </a:r>
            <a:endParaRPr lang="ru-RU" sz="24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учитель1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8803891" cy="3096344"/>
          </a:xfrm>
          <a:prstGeom prst="rect">
            <a:avLst/>
          </a:prstGeom>
          <a:noFill/>
        </p:spPr>
      </p:pic>
      <p:pic>
        <p:nvPicPr>
          <p:cNvPr id="14" name="Picture 6" descr="http://podvignaroda.ru/img/awards/award9-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208822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5451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3" name="Picture 3" descr="http://podvignaroda.ru/filter/filterimage?path=VS/141/033-0686196-0410%2b040-0409/00000263.jpg&amp;id=22620381&amp;id1=6eb417a3f7c3eb3abd147197315b887a"/>
          <p:cNvPicPr>
            <a:picLocks noChangeAspect="1" noChangeArrowheads="1"/>
          </p:cNvPicPr>
          <p:nvPr/>
        </p:nvPicPr>
        <p:blipFill>
          <a:blip r:embed="rId2" cstate="print"/>
          <a:srcRect l="3056" t="1824" r="3737" b="1318"/>
          <a:stretch>
            <a:fillRect/>
          </a:stretch>
        </p:blipFill>
        <p:spPr bwMode="auto">
          <a:xfrm>
            <a:off x="1979712" y="0"/>
            <a:ext cx="48643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15208" y="1628800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Указом Президиума Верховного Совета СССР от 27 июня 1945 года за исключительное мужество, отвагу и бесстрашие, проявленные на заключительном этапе Великой Отечественной войны в боях с гитлеровскими захватчиками гвардии старшина Силантьев Александр Павлович награждён орденом Славы 1-й степени (№1604).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260648"/>
            <a:ext cx="1887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Награда</a:t>
            </a:r>
          </a:p>
        </p:txBody>
      </p:sp>
      <p:pic>
        <p:nvPicPr>
          <p:cNvPr id="6146" name="Picture 2" descr="http://podvignaroda.ru/img/awards/award11-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1681058" cy="1728192"/>
          </a:xfrm>
          <a:prstGeom prst="rect">
            <a:avLst/>
          </a:prstGeom>
          <a:noFill/>
        </p:spPr>
      </p:pic>
      <p:pic>
        <p:nvPicPr>
          <p:cNvPr id="6147" name="Picture 3" descr="C:\Users\учитель1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3356992"/>
            <a:ext cx="8578893" cy="33123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236296" y="476672"/>
            <a:ext cx="1391728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07.06.1945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1052736"/>
            <a:ext cx="3764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Орден Славы </a:t>
            </a:r>
            <a:r>
              <a:rPr lang="en-US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степени</a:t>
            </a:r>
            <a:endParaRPr lang="ru-RU" sz="24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509120"/>
            <a:ext cx="7128792" cy="170080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72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учитель1\Desktop\Огарё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7990217" cy="525658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3489130" y="260648"/>
            <a:ext cx="21830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До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7624" y="404664"/>
            <a:ext cx="6655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Полный кавалер ордена Славы</a:t>
            </a:r>
          </a:p>
        </p:txBody>
      </p:sp>
      <p:pic>
        <p:nvPicPr>
          <p:cNvPr id="9219" name="Picture 3" descr="C:\Users\учитель1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73260" cy="54006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рден Славы-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4238328"/>
            <a:ext cx="8589640" cy="2619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16632"/>
            <a:ext cx="31373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Мирное время</a:t>
            </a:r>
          </a:p>
        </p:txBody>
      </p:sp>
      <p:pic>
        <p:nvPicPr>
          <p:cNvPr id="11266" name="Picture 2" descr="C:\Users\учитель1\Deskt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704856" cy="58082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5517232"/>
            <a:ext cx="8589640" cy="1062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1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76766" y="116632"/>
            <a:ext cx="3303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Награды героя</a:t>
            </a:r>
          </a:p>
        </p:txBody>
      </p:sp>
      <p:pic>
        <p:nvPicPr>
          <p:cNvPr id="6" name="Picture 4" descr="http://podvignaroda.ru/img/awards/award14-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1152128" cy="2422857"/>
          </a:xfrm>
          <a:prstGeom prst="rect">
            <a:avLst/>
          </a:prstGeom>
          <a:noFill/>
        </p:spPr>
      </p:pic>
      <p:pic>
        <p:nvPicPr>
          <p:cNvPr id="7" name="Picture 2" descr="http://podvignaroda.ru/img/awards/award11-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77072"/>
            <a:ext cx="1681058" cy="1728192"/>
          </a:xfrm>
          <a:prstGeom prst="rect">
            <a:avLst/>
          </a:prstGeom>
          <a:noFill/>
        </p:spPr>
      </p:pic>
      <p:pic>
        <p:nvPicPr>
          <p:cNvPr id="8" name="Picture 6" descr="http://podvignaroda.ru/img/awards/award9-s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196752"/>
            <a:ext cx="2088229" cy="2088232"/>
          </a:xfrm>
          <a:prstGeom prst="rect">
            <a:avLst/>
          </a:prstGeom>
          <a:noFill/>
        </p:spPr>
      </p:pic>
      <p:pic>
        <p:nvPicPr>
          <p:cNvPr id="9" name="Picture 2" descr="http://podvignaroda.ru/img/awards/award11_2-s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077072"/>
            <a:ext cx="1016421" cy="2114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2" descr="C:\Users\учитель1\Desktop\1.jpg"/>
          <p:cNvPicPr>
            <a:picLocks noChangeAspect="1" noChangeArrowheads="1"/>
          </p:cNvPicPr>
          <p:nvPr/>
        </p:nvPicPr>
        <p:blipFill>
          <a:blip r:embed="rId6" cstate="print"/>
          <a:srcRect l="3677"/>
          <a:stretch>
            <a:fillRect/>
          </a:stretch>
        </p:blipFill>
        <p:spPr bwMode="auto">
          <a:xfrm>
            <a:off x="1547664" y="4149080"/>
            <a:ext cx="1089709" cy="1897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4" descr="http://podvignaroda.ru/img/awards/award10-s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1268760"/>
            <a:ext cx="1944214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Память об Александре Павловиче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3074" name="Picture 2" descr="C:\Users\учитель1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114335" cy="54006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Память об Александре Павловиче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3075" name="Picture 3" descr="C:\Users\учитель1\Desktop\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934467" cy="52565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Аллея Славы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1026" name="Picture 2" descr="C:\Users\учитель1\Desktop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08720"/>
            <a:ext cx="4158462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Родной дом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2050" name="Picture 2" descr="C:\Users\учитель1\Desktop\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92822" cy="55446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Доска Почёта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2051" name="Picture 3" descr="C:\Users\учитель1\Desktop\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lum bright="10000"/>
          </a:blip>
          <a:srcRect l="4430" t="8859" r="12989" b="5501"/>
          <a:stretch>
            <a:fillRect/>
          </a:stretch>
        </p:blipFill>
        <p:spPr bwMode="auto">
          <a:xfrm>
            <a:off x="1115616" y="1124744"/>
            <a:ext cx="6943629" cy="54006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Книга «Рузаевка»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3074" name="Picture 2" descr="C:\Users\учитель1\Desktop\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052736"/>
            <a:ext cx="4104456" cy="56249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ачало войн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6834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Шла война народная</a:t>
            </a:r>
            <a:endParaRPr lang="ru-RU" sz="4000" b="1" dirty="0">
              <a:solidFill>
                <a:srgbClr val="660033"/>
              </a:solidFill>
            </a:endParaRPr>
          </a:p>
        </p:txBody>
      </p:sp>
      <p:pic>
        <p:nvPicPr>
          <p:cNvPr id="3076" name="Picture 4" descr="C:\Users\учитель1\Desktop\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7104788" cy="53285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45224"/>
            <a:ext cx="7454632" cy="15841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army-news.ru/images_stati/Evropa_zainteresovana-477x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7023500" cy="52565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Прямоугольник 3"/>
          <p:cNvSpPr/>
          <p:nvPr/>
        </p:nvSpPr>
        <p:spPr>
          <a:xfrm>
            <a:off x="2051720" y="332656"/>
            <a:ext cx="52545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Помним! Гордимся!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45224"/>
            <a:ext cx="7454632" cy="15841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учитель1\Desktop\Минута молч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MINUTA_MOLCHANIYA_MOSKVA_-_MINUTA_MOLCHANIYA_MOSKV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851920" y="476672"/>
            <a:ext cx="1457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Война</a:t>
            </a:r>
          </a:p>
        </p:txBody>
      </p:sp>
      <p:pic>
        <p:nvPicPr>
          <p:cNvPr id="4100" name="Picture 4" descr="C:\Users\учитель1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44102" cy="46805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учитель1\Desktop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8024232" cy="53285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Прямоугольник 7"/>
          <p:cNvSpPr/>
          <p:nvPr/>
        </p:nvSpPr>
        <p:spPr>
          <a:xfrm>
            <a:off x="3851920" y="260648"/>
            <a:ext cx="1457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Война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7539" y="116632"/>
            <a:ext cx="3438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Первая награда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908720"/>
            <a:ext cx="1391728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25.02.1943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1988840"/>
            <a:ext cx="2900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Медаль за Отвагу</a:t>
            </a:r>
            <a:endParaRPr lang="ru-RU" sz="24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http://podvignaroda.ru/img/awards/award14-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692696"/>
            <a:ext cx="1152128" cy="2422857"/>
          </a:xfrm>
          <a:prstGeom prst="rect">
            <a:avLst/>
          </a:prstGeom>
          <a:noFill/>
        </p:spPr>
      </p:pic>
      <p:pic>
        <p:nvPicPr>
          <p:cNvPr id="11" name="Picture 1" descr="C:\Users\учитель1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8726177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332656"/>
            <a:ext cx="1887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Награда</a:t>
            </a:r>
          </a:p>
        </p:txBody>
      </p:sp>
      <p:pic>
        <p:nvPicPr>
          <p:cNvPr id="6" name="Picture 5" descr="C:\Users\учитель1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8712968" cy="1645008"/>
          </a:xfrm>
          <a:prstGeom prst="rect">
            <a:avLst/>
          </a:prstGeom>
          <a:noFill/>
        </p:spPr>
      </p:pic>
      <p:pic>
        <p:nvPicPr>
          <p:cNvPr id="7" name="Picture 4" descr="http://podvignaroda.ru/img/awards/award10-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784"/>
            <a:ext cx="1944214" cy="18722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64288" y="908720"/>
            <a:ext cx="1391728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26.09.1943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2276872"/>
            <a:ext cx="3851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Орден Красной Звезды </a:t>
            </a:r>
            <a:endParaRPr lang="ru-RU" sz="24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5451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http://podvignaroda.ru/filter/filterimage?path=VS/125/033-0686044-2863%2b004-2862/00000462.jpg&amp;id=21880879&amp;id1=c129b0ba506a4a34e38a1d2c023c7be1"/>
          <p:cNvPicPr>
            <a:picLocks noChangeAspect="1" noChangeArrowheads="1"/>
          </p:cNvPicPr>
          <p:nvPr/>
        </p:nvPicPr>
        <p:blipFill>
          <a:blip r:embed="rId2" cstate="print"/>
          <a:srcRect l="1699" t="1201" r="1470" b="3885"/>
          <a:stretch>
            <a:fillRect/>
          </a:stretch>
        </p:blipFill>
        <p:spPr bwMode="auto">
          <a:xfrm>
            <a:off x="1907703" y="0"/>
            <a:ext cx="4948177" cy="68580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924944"/>
            <a:ext cx="7776864" cy="352839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/>
              <a:t> </a:t>
            </a:r>
          </a:p>
          <a:p>
            <a:pPr>
              <a:buNone/>
            </a:pPr>
            <a:endParaRPr lang="ru-RU" sz="40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32656"/>
            <a:ext cx="61923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Форсирование реки Днестр</a:t>
            </a:r>
          </a:p>
        </p:txBody>
      </p:sp>
      <p:pic>
        <p:nvPicPr>
          <p:cNvPr id="5122" name="Picture 2" descr="C:\Users\учитель1\Desktop\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922623" cy="51125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180</Words>
  <Application>Microsoft Office PowerPoint</Application>
  <PresentationFormat>Экран (4:3)</PresentationFormat>
  <Paragraphs>64</Paragraphs>
  <Slides>32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Герой Великой Отечественной войны  Силантьев  Александр Павлович –  полный кавалер Ордена Славы 3-х степеней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Память об Александре Павловиче</vt:lpstr>
      <vt:lpstr>Память об Александре Павловиче</vt:lpstr>
      <vt:lpstr>Аллея Славы</vt:lpstr>
      <vt:lpstr>Родной дом</vt:lpstr>
      <vt:lpstr>Доска Почёта</vt:lpstr>
      <vt:lpstr>Книга «Рузаевка»</vt:lpstr>
      <vt:lpstr>Шла война народная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учитель1</cp:lastModifiedBy>
  <cp:revision>102</cp:revision>
  <dcterms:created xsi:type="dcterms:W3CDTF">2015-01-25T10:22:15Z</dcterms:created>
  <dcterms:modified xsi:type="dcterms:W3CDTF">2018-02-21T10:54:26Z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1590714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