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type="screen16x9" cy="6858000" cx="12192000"/>
  <p:notesSz cx="6858000" cy="9144000"/>
  <p:defaultTextStyle>
    <a:defPPr>
      <a:defRPr lang="en-US"/>
    </a:defPPr>
    <a:lvl1pPr algn="l" defTabSz="4572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EE42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576" y="360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tableStyles" Target="tableStyles.xml"/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8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09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10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Титульный слайд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145730" name="Straight Connector 31"/>
            <p:cNvCxnSpPr>
              <a:cxnSpLocks/>
            </p:cNvCxnSpPr>
            <p:nvPr/>
          </p:nvCxnSpPr>
          <p:spPr>
            <a:xfrm>
              <a:off x="9371012" y="0"/>
              <a:ext cx="1219200" cy="6858000"/>
            </a:xfrm>
            <a:prstGeom prst="line"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Straight Connector 20"/>
            <p:cNvCxnSpPr>
              <a:cxnSpLocks/>
            </p:cNvCxnSpPr>
            <p:nvPr/>
          </p:nvCxnSpPr>
          <p:spPr>
            <a:xfrm flipH="1">
              <a:off x="7425267" y="3681413"/>
              <a:ext cx="4763558" cy="3176587"/>
            </a:xfrm>
            <a:prstGeom prst="line"/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589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0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1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2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3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4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5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96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48597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598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algn="r" indent="0" marL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dirty="0" lang="en-US"/>
          </a:p>
        </p:txBody>
      </p:sp>
      <p:sp>
        <p:nvSpPr>
          <p:cNvPr id="10485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b="0" cap="none" sz="4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70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70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70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b="0" cap="none" sz="4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5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indent="0" marL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5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5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  <p:sp>
        <p:nvSpPr>
          <p:cNvPr id="1048659" name="TextBox 19"/>
          <p:cNvSpPr txBox="1"/>
          <p:nvPr/>
        </p:nvSpPr>
        <p:spPr>
          <a:xfrm>
            <a:off x="541870" y="790378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048660" name="TextBox 21"/>
          <p:cNvSpPr txBox="1"/>
          <p:nvPr/>
        </p:nvSpPr>
        <p:spPr>
          <a:xfrm>
            <a:off x="8893011" y="2886556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dirty="0"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b="0" cap="none" sz="4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49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5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b="0" cap="none" sz="4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6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indent="0" marL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6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6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  <p:sp>
        <p:nvSpPr>
          <p:cNvPr id="1048667" name="TextBox 23"/>
          <p:cNvSpPr txBox="1"/>
          <p:nvPr/>
        </p:nvSpPr>
        <p:spPr>
          <a:xfrm>
            <a:off x="541870" y="790378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048668" name="TextBox 24"/>
          <p:cNvSpPr txBox="1"/>
          <p:nvPr/>
        </p:nvSpPr>
        <p:spPr>
          <a:xfrm>
            <a:off x="8893011" y="2886556"/>
            <a:ext cx="609600" cy="584776"/>
          </a:xfrm>
          <a:prstGeom prst="rect"/>
        </p:spPr>
        <p:txBody>
          <a:bodyPr anchor="ctr" bIns="45720" lIns="91440" rIns="91440" rtlCol="0" tIns="45720" vert="horz">
            <a:noAutofit/>
          </a:bodyPr>
          <a:p>
            <a:pPr lvl="0"/>
            <a:r>
              <a:rPr baseline="0" dirty="0" sz="8000" lang="en-US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b="0" cap="none" sz="4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9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indent="0" marL="0">
              <a:buFontTx/>
              <a:buNone/>
              <a:defRPr sz="2400">
                <a:solidFill>
                  <a:schemeClr val="accent1"/>
                </a:solidFill>
              </a:defRPr>
            </a:lvl1pPr>
            <a:lvl2pPr indent="0" marL="457200">
              <a:buFontTx/>
              <a:buNone/>
            </a:lvl2pPr>
            <a:lvl3pPr indent="0" marL="914400">
              <a:buFontTx/>
              <a:buNone/>
            </a:lvl3pPr>
            <a:lvl4pPr indent="0" marL="1371600">
              <a:buFontTx/>
              <a:buNone/>
            </a:lvl4pPr>
            <a:lvl5pPr indent="0" marL="182880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8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algn="l" indent="0" marL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7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31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3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anchor="ctr" vert="eaVert"/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4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05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0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0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b="0" cap="none" sz="40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70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algn="l" indent="0" marL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7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7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81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82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8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8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36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7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3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indent="0" marL="0">
              <a:buNone/>
              <a:defRPr b="0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9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4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4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6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8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8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75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676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indent="0" marL="0">
              <a:buNone/>
              <a:defRPr sz="1400"/>
            </a:lvl1pPr>
            <a:lvl2pPr indent="0" marL="457063">
              <a:buNone/>
              <a:defRPr sz="1400"/>
            </a:lvl2pPr>
            <a:lvl3pPr indent="0" marL="914126">
              <a:buNone/>
              <a:defRPr sz="1200"/>
            </a:lvl3pPr>
            <a:lvl4pPr indent="0" marL="1371189">
              <a:buNone/>
              <a:defRPr sz="1000"/>
            </a:lvl4pPr>
            <a:lvl5pPr indent="0" marL="1828251">
              <a:buNone/>
              <a:defRPr sz="1000"/>
            </a:lvl5pPr>
            <a:lvl6pPr indent="0" marL="2285314">
              <a:buNone/>
              <a:defRPr sz="1000"/>
            </a:lvl6pPr>
            <a:lvl7pPr indent="0" marL="2742377">
              <a:buNone/>
              <a:defRPr sz="1000"/>
            </a:lvl7pPr>
            <a:lvl8pPr indent="0" marL="3199440">
              <a:buNone/>
              <a:defRPr sz="1000"/>
            </a:lvl8pPr>
            <a:lvl9pPr indent="0" marL="3656503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b="0" sz="2400"/>
            </a:lvl1pPr>
          </a:lstStyle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691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algn="ctr" indent="0" marL="0">
              <a:buNone/>
              <a:defRPr sz="1600"/>
            </a:lvl1pPr>
            <a:lvl2pPr indent="0" marL="457200">
              <a:buNone/>
              <a:defRPr sz="1600"/>
            </a:lvl2pPr>
            <a:lvl3pPr indent="0" marL="914400">
              <a:buNone/>
              <a:defRPr sz="16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dirty="0" lang="en-US"/>
          </a:p>
        </p:txBody>
      </p:sp>
      <p:sp>
        <p:nvSpPr>
          <p:cNvPr id="1048692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indent="0" marL="0">
              <a:buNone/>
              <a:defRPr sz="12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69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145728" name="Straight Connector 19"/>
            <p:cNvCxnSpPr>
              <a:cxnSpLocks/>
            </p:cNvCxnSpPr>
            <p:nvPr/>
          </p:nvCxnSpPr>
          <p:spPr>
            <a:xfrm>
              <a:off x="9371012" y="0"/>
              <a:ext cx="1219200" cy="6858000"/>
            </a:xfrm>
            <a:prstGeom prst="line"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29" name="Straight Connector 20"/>
            <p:cNvCxnSpPr>
              <a:cxnSpLocks/>
            </p:cNvCxnSpPr>
            <p:nvPr/>
          </p:nvCxnSpPr>
          <p:spPr>
            <a:xfrm flipH="1">
              <a:off x="7425267" y="3681413"/>
              <a:ext cx="4763558" cy="3176587"/>
            </a:xfrm>
            <a:prstGeom prst="line"/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8576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77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78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79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80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81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82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8583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48584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/>
        </p:spPr>
        <p:txBody>
          <a:bodyPr anchor="t" bIns="45720" lIns="91440" rIns="91440" rtlCol="0" tIns="45720" vert="horz">
            <a:normAutofit/>
          </a:bodyPr>
          <a:p>
            <a:r>
              <a:rPr lang="ru-RU"/>
              <a:t>Образец заголовка</a:t>
            </a:r>
            <a:endParaRPr dirty="0" lang="en-US"/>
          </a:p>
        </p:txBody>
      </p:sp>
      <p:sp>
        <p:nvSpPr>
          <p:cNvPr id="1048585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dirty="0" lang="en-US"/>
          </a:p>
        </p:txBody>
      </p:sp>
      <p:sp>
        <p:nvSpPr>
          <p:cNvPr id="1048586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02F41-F3FB-45A1-B04C-2E7C50B47B39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104858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18D79D-B153-4A8D-966C-44539E2A83A1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eaLnBrk="1" hangingPunct="1" latinLnBrk="0" rtl="0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algn="l" defTabSz="457200" eaLnBrk="1" hangingPunct="1" indent="-342900" latinLnBrk="0" marL="3429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algn="l" defTabSz="457200" eaLnBrk="1" hangingPunct="1" indent="-228600" latinLnBrk="0" marL="11430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algn="l" defTabSz="457200" eaLnBrk="1" hangingPunct="1" indent="-228600" latinLnBrk="0" marL="16002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algn="l" defTabSz="457200" eaLnBrk="1" hangingPunct="1" indent="-228600" latinLnBrk="0" marL="20574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hyperlink" Target="http://co8tula.ru/upload/iblock/080/080c3114dd2bdd49a031b67aa08625eb.jpg" TargetMode="External"/><Relationship Id="rId2" Type="http://schemas.openxmlformats.org/officeDocument/2006/relationships/hyperlink" Target="https://i.ytimg.com/vi/qiNoLyaAC9w/maxresdefault.jpg" TargetMode="External"/><Relationship Id="rId3" Type="http://schemas.openxmlformats.org/officeDocument/2006/relationships/hyperlink" Target="https://thumbs.dreamstime.com/b/&#1087;&#1091;&#1082;-&#1082;&#1088;&#1072;&#1089;&#1086;&#1095;&#1085;&#1099;&#1093;-&#1074;&#1086;&#1079;-&#1091;&#1096;&#1085;&#1099;&#1093;-&#1096;&#1072;&#1088;&#1086;&#1074;-36180230.jpg" TargetMode="External"/><Relationship Id="rId4" Type="http://schemas.openxmlformats.org/officeDocument/2006/relationships/hyperlink" Target="https://www.karandash.by/file/previewdesign/2788" TargetMode="External"/><Relationship Id="rId5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dirty="0" sz="8000" i="1" lang="ru-RU">
                <a:latin typeface="Calibri" panose="020F0502020204030204" pitchFamily="34" charset="0"/>
                <a:cs typeface="Calibri" panose="020F0502020204030204" pitchFamily="34" charset="0"/>
              </a:rPr>
              <a:t>АНИМАЦИЯ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b="1" dirty="0" sz="6000" i="1" lang="ru-RU">
                <a:latin typeface="Calibri" panose="020F0502020204030204" pitchFamily="34" charset="0"/>
                <a:cs typeface="Calibri" panose="020F0502020204030204" pitchFamily="34" charset="0"/>
              </a:rPr>
              <a:t>Содержание:</a:t>
            </a:r>
          </a:p>
        </p:txBody>
      </p:sp>
      <p:sp>
        <p:nvSpPr>
          <p:cNvPr id="1048610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-514350" marL="514350">
              <a:buFont typeface="+mj-lt"/>
              <a:buAutoNum type="arabicPeriod"/>
            </a:pPr>
            <a:r>
              <a:rPr dirty="0" sz="4000" lang="ru-RU">
                <a:solidFill>
                  <a:srgbClr val="92D050"/>
                </a:solidFill>
              </a:rPr>
              <a:t>Новый год</a:t>
            </a:r>
          </a:p>
          <a:p>
            <a:pPr indent="-514350" marL="514350">
              <a:buFont typeface="+mj-lt"/>
              <a:buAutoNum type="arabicPeriod"/>
            </a:pPr>
            <a:r>
              <a:rPr dirty="0" sz="4000" lang="ru-RU">
                <a:solidFill>
                  <a:srgbClr val="92D050"/>
                </a:solidFill>
              </a:rPr>
              <a:t>Мерцающие звезды</a:t>
            </a:r>
          </a:p>
          <a:p>
            <a:pPr indent="-514350" marL="514350">
              <a:buFont typeface="+mj-lt"/>
              <a:buAutoNum type="arabicPeriod"/>
            </a:pPr>
            <a:r>
              <a:rPr dirty="0" sz="4000" lang="ru-RU">
                <a:solidFill>
                  <a:srgbClr val="92D050"/>
                </a:solidFill>
              </a:rPr>
              <a:t>Воздушные шары</a:t>
            </a:r>
          </a:p>
          <a:p>
            <a:pPr indent="-514350" marL="514350">
              <a:buFont typeface="+mj-lt"/>
              <a:buAutoNum type="arabicPeriod"/>
            </a:pPr>
            <a:r>
              <a:rPr dirty="0" sz="4000" lang="ru-RU">
                <a:solidFill>
                  <a:srgbClr val="92D050"/>
                </a:solidFill>
              </a:rPr>
              <a:t>Гимнастика для глаз</a:t>
            </a:r>
          </a:p>
        </p:txBody>
      </p:sp>
    </p:spTree>
  </p:cSld>
  <p:clrMapOvr>
    <a:masterClrMapping/>
  </p:clrMapOvr>
  <p:transition spd="med"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104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04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104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104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104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104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104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104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9" grpId="0"/>
      <p:bldP spid="10486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6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890117" y="177151"/>
            <a:ext cx="6193748" cy="6565002"/>
          </a:xfrm>
          <a:prstGeom prst="rect"/>
        </p:spPr>
      </p:pic>
      <p:pic>
        <p:nvPicPr>
          <p:cNvPr id="2097153" name="Рисунок 8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215611" y="3644055"/>
            <a:ext cx="500742" cy="508565"/>
          </a:xfrm>
          <a:prstGeom prst="rect"/>
        </p:spPr>
      </p:pic>
      <p:pic>
        <p:nvPicPr>
          <p:cNvPr id="2097154" name="Рисунок 9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326554" y="4916964"/>
            <a:ext cx="465055" cy="472321"/>
          </a:xfrm>
          <a:prstGeom prst="rect"/>
        </p:spPr>
      </p:pic>
      <p:pic>
        <p:nvPicPr>
          <p:cNvPr id="2097155" name="Рисунок 10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481649" y="5146419"/>
            <a:ext cx="469409" cy="476743"/>
          </a:xfrm>
          <a:prstGeom prst="rect"/>
        </p:spPr>
      </p:pic>
      <p:sp>
        <p:nvSpPr>
          <p:cNvPr id="1048614" name="Овал 11"/>
          <p:cNvSpPr/>
          <p:nvPr/>
        </p:nvSpPr>
        <p:spPr>
          <a:xfrm>
            <a:off x="7663020" y="4583931"/>
            <a:ext cx="496389" cy="470262"/>
          </a:xfrm>
          <a:prstGeom prst="ellipse"/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15" name="Овал 13"/>
          <p:cNvSpPr/>
          <p:nvPr/>
        </p:nvSpPr>
        <p:spPr>
          <a:xfrm>
            <a:off x="5373519" y="5087574"/>
            <a:ext cx="444137" cy="444137"/>
          </a:xfrm>
          <a:prstGeom prst="ellipse"/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pic>
        <p:nvPicPr>
          <p:cNvPr id="2097156" name="Рисунок 16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5089575" y="3313414"/>
            <a:ext cx="506012" cy="481626"/>
          </a:xfrm>
          <a:prstGeom prst="rect"/>
        </p:spPr>
      </p:pic>
      <p:pic>
        <p:nvPicPr>
          <p:cNvPr id="2097157" name="Рисунок 17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986991" y="2040833"/>
            <a:ext cx="457240" cy="451143"/>
          </a:xfrm>
          <a:prstGeom prst="rect"/>
        </p:spPr>
      </p:pic>
      <p:sp>
        <p:nvSpPr>
          <p:cNvPr id="1048616" name="5-конечная звезда 18"/>
          <p:cNvSpPr/>
          <p:nvPr/>
        </p:nvSpPr>
        <p:spPr>
          <a:xfrm>
            <a:off x="5373519" y="0"/>
            <a:ext cx="938813" cy="794331"/>
          </a:xfrm>
          <a:prstGeom prst="star5"/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1"/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2"/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14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9"/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0"/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22"/>
                                        <p:tgtEl>
                                          <p:spTgt spid="209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7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3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38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1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4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5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46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51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2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53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54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7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59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0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1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dur="1000" id="62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4" grpId="0" animBg="1"/>
      <p:bldP spid="1048615" grpId="0" animBg="1"/>
      <p:bldP spid="10486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/>
        </p:spPr>
      </p:pic>
      <p:sp>
        <p:nvSpPr>
          <p:cNvPr id="1048617" name="4-конечная звезда 14"/>
          <p:cNvSpPr/>
          <p:nvPr/>
        </p:nvSpPr>
        <p:spPr>
          <a:xfrm>
            <a:off x="1384663" y="1489166"/>
            <a:ext cx="378823" cy="391885"/>
          </a:xfrm>
          <a:prstGeom prst="star4"/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pic>
        <p:nvPicPr>
          <p:cNvPr id="2097159" name="Рисунок 1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5876525" y="3200380"/>
            <a:ext cx="438950" cy="457240"/>
          </a:xfrm>
          <a:prstGeom prst="rect"/>
        </p:spPr>
      </p:pic>
      <p:pic>
        <p:nvPicPr>
          <p:cNvPr id="2097160" name="Рисунок 1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394582" y="4868072"/>
            <a:ext cx="438950" cy="457240"/>
          </a:xfrm>
          <a:prstGeom prst="rect"/>
        </p:spPr>
      </p:pic>
      <p:pic>
        <p:nvPicPr>
          <p:cNvPr id="2097161" name="Рисунок 1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9224971" y="1262722"/>
            <a:ext cx="438950" cy="457240"/>
          </a:xfrm>
          <a:prstGeom prst="rect"/>
        </p:spPr>
      </p:pic>
      <p:pic>
        <p:nvPicPr>
          <p:cNvPr id="2097162" name="Рисунок 18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8458616" y="4410832"/>
            <a:ext cx="438950" cy="457240"/>
          </a:xfrm>
          <a:prstGeom prst="rect"/>
        </p:spPr>
      </p:pic>
      <p:pic>
        <p:nvPicPr>
          <p:cNvPr id="2097163" name="Рисунок 19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0809931" y="5704094"/>
            <a:ext cx="438950" cy="457240"/>
          </a:xfrm>
          <a:prstGeom prst="rect"/>
        </p:spPr>
      </p:pic>
      <p:pic>
        <p:nvPicPr>
          <p:cNvPr id="2097164" name="Рисунок 20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783355" y="4397748"/>
            <a:ext cx="438950" cy="457240"/>
          </a:xfrm>
          <a:prstGeom prst="rect"/>
        </p:spPr>
      </p:pic>
      <p:pic>
        <p:nvPicPr>
          <p:cNvPr id="2097165" name="Рисунок 21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477417" y="1436935"/>
            <a:ext cx="438950" cy="457240"/>
          </a:xfrm>
          <a:prstGeom prst="rect"/>
        </p:spPr>
      </p:pic>
      <p:pic>
        <p:nvPicPr>
          <p:cNvPr id="2097166" name="Рисунок 2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7139268" y="5893545"/>
            <a:ext cx="438950" cy="457240"/>
          </a:xfrm>
          <a:prstGeom prst="rect"/>
        </p:spPr>
      </p:pic>
      <p:pic>
        <p:nvPicPr>
          <p:cNvPr id="2097167" name="Рисунок 23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477314" y="2997906"/>
            <a:ext cx="438950" cy="457240"/>
          </a:xfrm>
          <a:prstGeom prst="rect"/>
        </p:spPr>
      </p:pic>
      <p:pic>
        <p:nvPicPr>
          <p:cNvPr id="2097168" name="Рисунок 24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0117599" y="3200380"/>
            <a:ext cx="438950" cy="457240"/>
          </a:xfrm>
          <a:prstGeom prst="rect"/>
        </p:spPr>
      </p:pic>
      <p:pic>
        <p:nvPicPr>
          <p:cNvPr id="2097169" name="Рисунок 25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820469" y="410412"/>
            <a:ext cx="438950" cy="457240"/>
          </a:xfrm>
          <a:prstGeom prst="rect"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6" tmFilter="0, 0; .2, .5; .8, .5; 1, 0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7"/>
                                        <p:tgtEl>
                                          <p:spTgt spid="2097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11" tmFilter="0, 0; .2, .5; .8, .5; 1, 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12"/>
                                        <p:tgtEl>
                                          <p:spTgt spid="2097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16" tmFilter="0, 0; .2, .5; .8, .5; 1, 0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17"/>
                                        <p:tgtEl>
                                          <p:spTgt spid="2097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21" tmFilter="0, 0; .2, .5; .8, .5; 1, 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22"/>
                                        <p:tgtEl>
                                          <p:spTgt spid="20971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26" tmFilter="0, 0; .2, .5; .8, .5; 1, 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27"/>
                                        <p:tgtEl>
                                          <p:spTgt spid="20971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31" tmFilter="0, 0; .2, .5; .8, .5; 1, 0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32"/>
                                        <p:tgtEl>
                                          <p:spTgt spid="2097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36" tmFilter="0, 0; .2, .5; .8, .5; 1, 0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37"/>
                                        <p:tgtEl>
                                          <p:spTgt spid="20971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41" tmFilter="0, 0; .2, .5; .8, .5; 1, 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42"/>
                                        <p:tgtEl>
                                          <p:spTgt spid="20971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id="4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46" tmFilter="0, 0; .2, .5; .8, .5; 1, 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47"/>
                                        <p:tgtEl>
                                          <p:spTgt spid="2097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id="50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51" tmFilter="0, 0; .2, .5; .8, .5; 1, 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52"/>
                                        <p:tgtEl>
                                          <p:spTgt spid="20971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">
                      <p:stCondLst>
                        <p:cond delay="indefinite"/>
                      </p:stCondLst>
                      <p:childTnLst>
                        <p:par>
                          <p:cTn fill="hold" id="54">
                            <p:stCondLst>
                              <p:cond delay="0"/>
                            </p:stCondLst>
                            <p:childTnLst>
                              <p:par>
                                <p:cTn fill="hold" id="55" nodeType="clickEffect" presetClass="emp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500" id="56" tmFilter="0, 0; .2, .5; .8, .5; 1, 0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autoRev="1" dur="250" fill="hold" id="57"/>
                                        <p:tgtEl>
                                          <p:spTgt spid="20971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794882" y="0"/>
            <a:ext cx="6563055" cy="6563055"/>
          </a:xfrm>
          <a:prstGeom prst="rect"/>
        </p:spPr>
      </p:pic>
      <p:sp>
        <p:nvSpPr>
          <p:cNvPr id="1048618" name="Овал 4"/>
          <p:cNvSpPr/>
          <p:nvPr/>
        </p:nvSpPr>
        <p:spPr>
          <a:xfrm rot="1232578">
            <a:off x="4636167" y="331519"/>
            <a:ext cx="1219200" cy="1475873"/>
          </a:xfrm>
          <a:prstGeom prst="ellipse"/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19" name="Овал 8"/>
          <p:cNvSpPr/>
          <p:nvPr/>
        </p:nvSpPr>
        <p:spPr>
          <a:xfrm>
            <a:off x="3697659" y="903020"/>
            <a:ext cx="1203239" cy="1542238"/>
          </a:xfrm>
          <a:prstGeom prst="ellipse"/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0" name="Овал 9"/>
          <p:cNvSpPr/>
          <p:nvPr/>
        </p:nvSpPr>
        <p:spPr>
          <a:xfrm rot="1631187">
            <a:off x="5774626" y="218956"/>
            <a:ext cx="1203157" cy="1561450"/>
          </a:xfrm>
          <a:prstGeom prst="ellipse"/>
          <a:solidFill>
            <a:srgbClr val="EE4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1" name="Овал 10"/>
          <p:cNvSpPr/>
          <p:nvPr/>
        </p:nvSpPr>
        <p:spPr>
          <a:xfrm rot="2345656">
            <a:off x="6120524" y="1470420"/>
            <a:ext cx="1311278" cy="1449693"/>
          </a:xfrm>
          <a:prstGeom prst="ellipse"/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2" name="Овал 11"/>
          <p:cNvSpPr/>
          <p:nvPr/>
        </p:nvSpPr>
        <p:spPr>
          <a:xfrm rot="3136094">
            <a:off x="5707788" y="2701661"/>
            <a:ext cx="1393237" cy="1637571"/>
          </a:xfrm>
          <a:prstGeom prst="ellipse"/>
          <a:solidFill>
            <a:srgbClr val="EE42B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3" name="Овал 12"/>
          <p:cNvSpPr/>
          <p:nvPr/>
        </p:nvSpPr>
        <p:spPr>
          <a:xfrm rot="2122274">
            <a:off x="5786198" y="2106168"/>
            <a:ext cx="1207086" cy="1660067"/>
          </a:xfrm>
          <a:prstGeom prst="ellipse"/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4" name="Овал 13"/>
          <p:cNvSpPr/>
          <p:nvPr/>
        </p:nvSpPr>
        <p:spPr>
          <a:xfrm rot="1858703">
            <a:off x="5214757" y="1153577"/>
            <a:ext cx="1299410" cy="1636234"/>
          </a:xfrm>
          <a:prstGeom prst="ellipse"/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5" name="Овал 14"/>
          <p:cNvSpPr/>
          <p:nvPr/>
        </p:nvSpPr>
        <p:spPr>
          <a:xfrm>
            <a:off x="3164754" y="1815821"/>
            <a:ext cx="1341846" cy="1665315"/>
          </a:xfrm>
          <a:prstGeom prst="ellipse"/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6" name="Овал 15"/>
          <p:cNvSpPr/>
          <p:nvPr/>
        </p:nvSpPr>
        <p:spPr>
          <a:xfrm rot="1326606">
            <a:off x="4070723" y="1776787"/>
            <a:ext cx="1342075" cy="1732619"/>
          </a:xfrm>
          <a:prstGeom prst="ellipse"/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27" name="Овал 16"/>
          <p:cNvSpPr/>
          <p:nvPr/>
        </p:nvSpPr>
        <p:spPr>
          <a:xfrm rot="1466787">
            <a:off x="4686169" y="2359329"/>
            <a:ext cx="1305831" cy="1692587"/>
          </a:xfrm>
          <a:prstGeom prst="ellipse"/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6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7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8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9"/>
                                        <p:tgtEl>
                                          <p:spTgt spid="1048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14"/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15"/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16"/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17"/>
                                        <p:tgtEl>
                                          <p:spTgt spid="1048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1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22"/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23"/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24"/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25"/>
                                        <p:tgtEl>
                                          <p:spTgt spid="1048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9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30"/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31"/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32"/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33"/>
                                        <p:tgtEl>
                                          <p:spTgt spid="1048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7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38"/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39"/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40"/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41"/>
                                        <p:tgtEl>
                                          <p:spTgt spid="1048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5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46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47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48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49"/>
                                        <p:tgtEl>
                                          <p:spTgt spid="1048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3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54"/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55"/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56"/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57"/>
                                        <p:tgtEl>
                                          <p:spTgt spid="1048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61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62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63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64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65"/>
                                        <p:tgtEl>
                                          <p:spTgt spid="1048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">
                      <p:stCondLst>
                        <p:cond delay="indefinite"/>
                      </p:stCondLst>
                      <p:childTnLst>
                        <p:par>
                          <p:cTn fill="hold" id="6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69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70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71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72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73"/>
                                        <p:tgtEl>
                                          <p:spTgt spid="1048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">
                      <p:stCondLst>
                        <p:cond delay="indefinite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77" nodeType="clickEffect" presetClass="exit" presetID="31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dur="1000" id="78"/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79"/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80"/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"/>
                                          </p:val>
                                        </p:tav>
                                        <p:tav tm="100000">
                                          <p:val>
                                            <p:fltVal val="90.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dur="1000" id="81"/>
                                        <p:tgtEl>
                                          <p:spTgt spid="1048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82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8" grpId="0" animBg="1"/>
      <p:bldP spid="1048619" grpId="0" animBg="1"/>
      <p:bldP spid="1048620" grpId="0" animBg="1"/>
      <p:bldP spid="1048621" grpId="0" animBg="1"/>
      <p:bldP spid="1048622" grpId="0" animBg="1"/>
      <p:bldP spid="1048623" grpId="0" animBg="1"/>
      <p:bldP spid="1048624" grpId="0" animBg="1"/>
      <p:bldP spid="1048625" grpId="0" animBg="1"/>
      <p:bldP spid="1048626" grpId="0" animBg="1"/>
      <p:bldP spid="10486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235243" y="630102"/>
            <a:ext cx="9654534" cy="5828352"/>
          </a:xfrm>
          <a:prstGeom prst="rect"/>
        </p:spPr>
      </p:pic>
      <p:pic>
        <p:nvPicPr>
          <p:cNvPr id="2097172" name="Рисунок 6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235243" y="734702"/>
            <a:ext cx="457550" cy="444840"/>
          </a:xfrm>
          <a:prstGeom prst="rect"/>
        </p:spPr>
      </p:pic>
      <p:pic>
        <p:nvPicPr>
          <p:cNvPr id="2097173" name="Рисунок 8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4780896" y="740592"/>
            <a:ext cx="457240" cy="438950"/>
          </a:xfrm>
          <a:prstGeom prst="rect"/>
        </p:spPr>
      </p:pic>
      <p:pic>
        <p:nvPicPr>
          <p:cNvPr id="2097174" name="Рисунок 9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0566082" y="3105328"/>
            <a:ext cx="457240" cy="438950"/>
          </a:xfrm>
          <a:prstGeom prst="rect"/>
        </p:spPr>
      </p:pic>
      <p:pic>
        <p:nvPicPr>
          <p:cNvPr id="2097175" name="Рисунок 10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3733780" y="1974283"/>
            <a:ext cx="457240" cy="438950"/>
          </a:xfrm>
          <a:prstGeom prst="rect"/>
        </p:spPr>
      </p:pic>
      <p:pic>
        <p:nvPicPr>
          <p:cNvPr id="2097176" name="Рисунок 11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3733780" y="1974283"/>
            <a:ext cx="457240" cy="438950"/>
          </a:xfrm>
          <a:prstGeom prst="rect"/>
        </p:spPr>
      </p:pic>
      <p:pic>
        <p:nvPicPr>
          <p:cNvPr id="2097177" name="Рисунок 12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464018" y="4869883"/>
            <a:ext cx="457240" cy="438950"/>
          </a:xfrm>
          <a:prstGeom prst="rect"/>
        </p:spPr>
      </p:pic>
      <p:pic>
        <p:nvPicPr>
          <p:cNvPr id="2097178" name="Рисунок 13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464173" y="1325754"/>
            <a:ext cx="457240" cy="438950"/>
          </a:xfrm>
          <a:prstGeom prst="rect"/>
        </p:spPr>
      </p:pic>
      <p:pic>
        <p:nvPicPr>
          <p:cNvPr id="2097179" name="Рисунок 1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225003" y="5487503"/>
            <a:ext cx="463336" cy="445047"/>
          </a:xfrm>
          <a:prstGeom prst="rect"/>
        </p:spPr>
      </p:pic>
      <p:pic>
        <p:nvPicPr>
          <p:cNvPr id="2097180" name="Рисунок 15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441880" y="6118007"/>
            <a:ext cx="463336" cy="445047"/>
          </a:xfrm>
          <a:prstGeom prst="rect"/>
        </p:spPr>
      </p:pic>
      <p:pic>
        <p:nvPicPr>
          <p:cNvPr id="2097181" name="Рисунок 16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8407098" y="5831523"/>
            <a:ext cx="457240" cy="438950"/>
          </a:xfrm>
          <a:prstGeom prst="rect"/>
        </p:spPr>
      </p:pic>
      <p:pic>
        <p:nvPicPr>
          <p:cNvPr id="2097182" name="Рисунок 17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8414693" y="5831523"/>
            <a:ext cx="457240" cy="438950"/>
          </a:xfrm>
          <a:prstGeom prst="rect"/>
        </p:spPr>
      </p:pic>
      <p:pic>
        <p:nvPicPr>
          <p:cNvPr id="2097183" name="Рисунок 18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10508737" y="734702"/>
            <a:ext cx="457240" cy="438950"/>
          </a:xfrm>
          <a:prstGeom prst="rect"/>
        </p:spPr>
      </p:pic>
      <p:pic>
        <p:nvPicPr>
          <p:cNvPr id="2097184" name="Рисунок 19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8186073" y="3108748"/>
            <a:ext cx="457240" cy="438950"/>
          </a:xfrm>
          <a:prstGeom prst="rect"/>
        </p:spPr>
      </p:pic>
      <p:pic>
        <p:nvPicPr>
          <p:cNvPr id="2097185" name="Рисунок 20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8282143" y="734702"/>
            <a:ext cx="457240" cy="438950"/>
          </a:xfrm>
          <a:prstGeom prst="rect"/>
        </p:spPr>
      </p:pic>
      <p:pic>
        <p:nvPicPr>
          <p:cNvPr id="2097186" name="Рисунок 21"/>
          <p:cNvPicPr>
            <a:picLocks noChangeAspect="1"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6457889" y="1661660"/>
            <a:ext cx="463336" cy="445047"/>
          </a:xfrm>
          <a:prstGeom prst="rect"/>
        </p:spPr>
      </p:pic>
      <p:pic>
        <p:nvPicPr>
          <p:cNvPr id="2097187" name="Рисунок 23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>
            <a:off x="6457889" y="1641606"/>
            <a:ext cx="463336" cy="445047"/>
          </a:xfrm>
          <a:prstGeom prst="rect"/>
        </p:spPr>
      </p:pic>
      <p:pic>
        <p:nvPicPr>
          <p:cNvPr id="2097188" name="Рисунок 24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>
            <a:off x="6457889" y="4144939"/>
            <a:ext cx="463336" cy="445047"/>
          </a:xfrm>
          <a:prstGeom prst="rect"/>
        </p:spPr>
      </p:pic>
      <p:pic>
        <p:nvPicPr>
          <p:cNvPr id="2097189" name="Рисунок 25"/>
          <p:cNvPicPr>
            <a:picLocks noChangeAspect="1"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>
            <a:off x="6457889" y="4144939"/>
            <a:ext cx="463336" cy="445047"/>
          </a:xfrm>
          <a:prstGeom prst="rect"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33333E-6 L 0.2918 0.00394 " pathEditMode="relative" rAng="0" ptsTypes="AA">
                                      <p:cBhvr>
                                        <p:cTn dur="2000" fill="hold" id="6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8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9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29089 -0.00047 " pathEditMode="relative" rAng="0" ptsTypes="AA">
                                      <p:cBhvr>
                                        <p:cTn dur="2000" fill="hold" id="10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57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3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48148E-6 L -2.08333E-6 0.52338 " pathEditMode="relative" rAng="0" ptsTypes="AA">
                                      <p:cBhvr>
                                        <p:cTn dur="2000" fill="hold" id="14"/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17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-2.08333E-6 -0.5169 " pathEditMode="relative" rAng="0" ptsTypes="AA">
                                      <p:cBhvr>
                                        <p:cTn dur="2000" fill="hold" id="18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1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7 L 0.18619 0.35116 " pathEditMode="relative" rAng="0" ptsTypes="AA">
                                      <p:cBhvr>
                                        <p:cTn dur="2000" fill="hold" id="22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10" y="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5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18737 -0.3456 " pathEditMode="relative" rAng="0" ptsTypes="AA">
                                      <p:cBhvr>
                                        <p:cTn dur="2000" fill="hold" id="26"/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75" y="-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29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4.81481E-6 L 0.19401 -0.34491 " pathEditMode="relative" rAng="0" ptsTypes="AA">
                                      <p:cBhvr>
                                        <p:cTn dur="2000" fill="hold" id="30"/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1" y="-1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3" nodeType="clickEffect" presetClass="path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-0.1905 0.34607 " pathEditMode="relative" rAng="0" ptsTypes="AA">
                                      <p:cBhvr>
                                        <p:cTn dur="2000" fill="hold" id="34"/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1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37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96296E-6 L -2.08333E-6 0.00047 C 0.00274 -0.00509 0.00599 -0.01018 0.00886 -0.01574 C 0.01029 -0.01852 0.01146 -0.02245 0.01289 -0.02546 C 0.01406 -0.02777 0.0155 -0.02916 0.0168 -0.03171 C 0.01771 -0.03379 0.01849 -0.03634 0.0194 -0.03819 C 0.02071 -0.04051 0.02214 -0.0419 0.02331 -0.04467 C 0.02474 -0.04745 0.02591 -0.05115 0.02735 -0.05393 C 0.02852 -0.05671 0.03008 -0.0581 0.03125 -0.06065 C 0.03203 -0.0625 0.03281 -0.06504 0.03373 -0.0669 C 0.03633 -0.07152 0.04167 -0.0794 0.04167 -0.07916 C 0.04258 -0.08287 0.04323 -0.08634 0.04427 -0.08935 C 0.04505 -0.09143 0.04623 -0.09305 0.04688 -0.09583 C 0.04766 -0.09884 0.04935 -0.11551 0.04948 -0.11759 C 0.05013 -0.11227 0.05248 -0.08865 0.05352 -0.08588 C 0.05729 -0.07708 0.05508 -0.08171 0.06003 -0.07338 C 0.06055 -0.07014 0.06042 -0.06597 0.06133 -0.06365 C 0.06237 -0.06134 0.06406 -0.06227 0.06524 -0.06065 C 0.06628 -0.05902 0.06693 -0.05602 0.06784 -0.05393 C 0.06875 -0.04977 0.06927 -0.04514 0.07044 -0.0412 C 0.0724 -0.03518 0.07643 -0.02615 0.07969 -0.02222 C 0.08086 -0.02083 0.08229 -0.02037 0.0836 -0.01875 C 0.0862 -0.01481 0.08972 -0.0125 0.09154 -0.00602 C 0.0974 0.01551 0.09375 0.01065 0.10065 0.01621 C 0.11433 0.03843 0.10794 0.03125 0.11888 0.04213 C 0.12018 0.03959 0.12175 0.03797 0.12279 0.03519 C 0.12396 0.03287 0.12448 0.02848 0.12539 0.0257 C 0.12735 0.02014 0.12956 0.01459 0.1319 0.00996 C 0.13503 0.00278 0.13607 0.00324 0.13985 -2.96296E-6 C 0.1474 -0.01852 0.13646 0.00787 0.14636 -0.0125 C 0.15925 -0.03865 0.14258 -0.00648 0.153 -0.03171 C 0.15404 -0.03449 0.1556 -0.03611 0.15677 -0.03819 L 0.16198 -0.05764 C 0.16289 -0.06065 0.16419 -0.06319 0.16472 -0.0669 C 0.16511 -0.07014 0.16524 -0.07361 0.16602 -0.07639 C 0.16667 -0.07893 0.16784 -0.08032 0.16862 -0.08287 C 0.16966 -0.08588 0.17031 -0.08935 0.17123 -0.09236 C 0.17201 -0.0949 0.17279 -0.09768 0.17383 -0.09884 C 0.1763 -0.10162 0.18177 -0.10509 0.18177 -0.10486 C 0.18308 -0.10416 0.18477 -0.1044 0.18568 -0.10208 C 0.18672 -0.09953 0.18646 -0.0956 0.18698 -0.09236 C 0.18763 -0.08912 0.18867 -0.08588 0.18959 -0.08287 C 0.18998 -0.07847 0.19011 -0.07384 0.19089 -0.07014 C 0.19141 -0.06713 0.19297 -0.0662 0.19349 -0.06365 C 0.19375 -0.06227 0.19531 -0.04375 0.1961 -0.0412 C 0.19714 -0.03842 0.1987 -0.03727 0.20013 -0.03518 C 0.20143 -0.03055 0.20274 -0.02639 0.20404 -0.02222 C 0.20495 -0.01898 0.20547 -0.01527 0.20664 -0.0125 C 0.20912 -0.00648 0.2112 -0.00555 0.21446 -0.00301 C 0.21888 0.01297 0.21459 0.00185 0.22084 0.00996 C 0.22227 0.01158 0.22331 0.01459 0.22474 0.01621 C 0.22735 0.01898 0.23268 0.02269 0.23268 0.02292 C 0.23399 0.0257 0.23737 0.03473 0.23933 0.03519 C 0.24154 0.03588 0.24362 0.03334 0.24584 0.03218 C 0.24714 0.0301 0.24844 0.02732 0.24974 0.0257 C 0.25091 0.02408 0.25248 0.02408 0.25365 0.02269 C 0.25469 0.02107 0.25534 0.01829 0.25625 0.01621 C 0.25886 0.01111 0.2625 0.00648 0.2655 0.00324 C 0.2668 0.00185 0.2681 0.00139 0.2694 -2.96296E-6 C 0.27761 -0.0199 0.26576 0.00718 0.27604 -0.00949 C 0.27748 -0.01203 0.27839 -0.0162 0.27995 -0.01875 C 0.28112 -0.02083 0.28255 -0.02083 0.28373 -0.02222 C 0.29401 -0.03472 0.28177 -0.02361 0.29167 -0.03171 C 0.29258 -0.03426 0.29336 -0.03634 0.29427 -0.03819 C 0.29948 -0.04838 0.29753 -0.04027 0.30222 -0.05393 C 0.3056 -0.06412 0.30365 -0.0625 0.30742 -0.07014 C 0.31459 -0.08472 0.30912 -0.07106 0.31276 -0.0794 L 0.31276 -0.07916 " pathEditMode="relative" rAng="0" ptsTypes="AAAAAAAAAAAAAAAAAAAAAAAAAAAAAAAAAAAAAAAAAAAAAAAAAAAAAAAAAAAAAAAAAAAA">
                                      <p:cBhvr>
                                        <p:cTn dur="2000" fill="hold" id="38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8" y="-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1" nodeType="click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2.08333E-6 0.00023 C -0.00326 0.00578 -0.00664 0.01111 -0.00964 0.01712 C -0.01081 0.01967 -0.01133 0.02314 -0.01224 0.02569 C -0.01302 0.028 -0.01432 0.02939 -0.01511 0.03125 C -0.02018 0.0449 -0.01576 0.03449 -0.01914 0.04861 C -0.02175 0.05995 -0.02136 0.05509 -0.02578 0.06273 C -0.02682 0.06435 -0.02787 0.06643 -0.02865 0.06828 C -0.02956 0.07106 -0.02995 0.075 -0.03112 0.07708 C -0.03229 0.0787 -0.03386 0.0787 -0.03516 0.07986 C -0.04011 0.0905 -0.03529 0.08217 -0.04336 0.08842 C -0.04727 0.09143 -0.04935 0.09513 -0.05287 0.09976 C -0.05417 0.09861 -0.0556 0.09768 -0.0569 0.09675 C -0.05912 0.0956 -0.06159 0.09652 -0.06341 0.09398 C -0.06498 0.09236 -0.06524 0.08842 -0.06628 0.08541 C -0.06706 0.08356 -0.06797 0.08194 -0.06901 0.07986 C -0.07162 0.06342 -0.06823 0.07847 -0.07435 0.0655 C -0.07709 0.05995 -0.07643 0.05555 -0.07982 0.05138 C -0.08099 0.04976 -0.08242 0.04953 -0.08386 0.04861 C -0.0875 0.02569 -0.08203 0.05231 -0.08919 0.03703 C -0.09024 0.03518 -0.08985 0.03101 -0.09063 0.02847 C -0.09154 0.02523 -0.09336 0.02314 -0.09453 0.02013 C -0.09557 0.01736 -0.09597 0.01388 -0.09727 0.01157 C -0.09844 0.00925 -0.1 0.0081 -0.1013 0.00578 C -0.10664 -0.00301 -0.10091 0.00231 -0.10807 -0.00278 C -0.11133 -0.00973 -0.11341 -0.01482 -0.11758 -0.01968 C -0.11875 -0.0213 -0.12031 -0.02153 -0.12162 -0.02223 C -0.1293 -0.01713 -0.1224 -0.02408 -0.12969 -0.00834 C -0.13073 -0.00579 -0.13229 -0.00463 -0.13373 -0.00278 C -0.13555 4.81481E-6 -0.13724 0.00277 -0.13906 0.00578 C -0.14336 0.01319 -0.1405 0.00995 -0.14453 0.02013 C -0.1513 0.03773 -0.14544 0.02106 -0.15261 0.03425 C -0.15573 0.04074 -0.15886 0.04768 -0.16198 0.05416 C -0.16289 0.05625 -0.16341 0.05879 -0.16459 0.05995 L -0.16875 0.06273 C -0.17904 0.08449 -0.1737 0.07546 -0.1849 0.0912 L -0.18893 0.09675 C -0.18946 0.09398 -0.18959 0.09097 -0.19024 0.08842 C -0.19271 0.0787 -0.19792 0.06365 -0.20248 0.05694 C -0.20508 0.05347 -0.20834 0.05069 -0.21055 0.04583 C -0.22005 0.02546 -0.20925 0.04722 -0.21862 0.03125 C -0.21953 0.02962 -0.22018 0.02731 -0.22136 0.02569 C -0.22253 0.02384 -0.22409 0.02245 -0.22539 0.02013 C -0.22813 0.01458 -0.23034 0.0074 -0.23347 0.00277 C -0.2362 -0.0007 -0.23932 -0.00348 -0.24154 -0.00834 C -0.24544 -0.01644 -0.24323 -0.01274 -0.24831 -0.01968 C -0.24961 -0.01875 -0.25104 -0.01829 -0.25222 -0.0169 C -0.25508 -0.01366 -0.26042 -0.00556 -0.26042 -0.0051 C -0.2668 0.01435 -0.26315 0.00787 -0.26992 0.01712 C -0.27696 0.04004 -0.26771 0.0125 -0.27669 0.03125 C -0.28268 0.04421 -0.27565 0.03726 -0.28334 0.04282 C -0.28698 0.0655 -0.28151 0.03912 -0.28867 0.05416 C -0.28985 0.05648 -0.28932 0.06018 -0.29011 0.06273 C -0.29115 0.06597 -0.29284 0.06828 -0.29414 0.07129 C -0.29518 0.07407 -0.29584 0.07731 -0.29688 0.07986 C -0.29896 0.08495 -0.30091 0.0905 -0.30365 0.09398 L -0.30742 0.09976 L -0.30742 0.10046 " pathEditMode="relative" rAng="0" ptsTypes="AAAAAAAAAAAAAAAAAAAAAAAAAAAAAAAAAAAAAAAAAAAAAAAAAAAAAAAAAA">
                                      <p:cBhvr>
                                        <p:cTn dur="2000" fill="hold" id="42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78" y="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5" nodeType="clickEffect" presetClass="path" presetID="7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16485 4.07407E-6 L 0.16485 -0.32315 L -3.33333E-6 -0.32315 L -3.33333E-6 4.07407E-6 Z " pathEditMode="relative" rAng="0" ptsTypes="AAAAA">
                                      <p:cBhvr>
                                        <p:cTn dur="2000" fill="hold" id="46"/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42" y="-1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49" nodeType="clickEffect" presetClass="path" presetID="7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4.07407E-6 L 0.16993 4.07407E-6 L 0.16993 -0.32547 L -0.00065 -0.32547 L -0.00065 4.07407E-6 Z " pathEditMode="relative" rAng="0" ptsTypes="AAAAA">
                                      <p:cBhvr>
                                        <p:cTn dur="2000" fill="hold" id="50" spd="-100000"/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29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3" nodeType="clickEffect" presetClass="path" presetID="1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59259E-6 C 0.06901 2.59259E-6 0.125 0.10602 0.125 0.23657 C 0.125 0.3669 0.06901 0.47315 5.55112E-17 0.47315 C -0.06901 0.47315 -0.125 0.3669 -0.125 0.23657 C -0.125 0.10602 -0.06901 2.59259E-6 5.55112E-17 2.59259E-6 Z " pathEditMode="relative" rAng="0" ptsTypes="AAAAA">
                                      <p:cBhvr>
                                        <p:cTn dur="2000" fill="hold" id="54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7" nodeType="clickEffect" presetClass="path" presetID="1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59259E-6 C 0.06901 2.59259E-6 0.125 0.10162 0.125 0.22708 C 0.125 0.35231 0.06901 0.45416 5.55112E-17 0.45416 C -0.06901 0.45416 -0.125 0.35231 -0.125 0.22708 C -0.125 0.10162 -0.06901 2.59259E-6 5.55112E-17 2.59259E-6 Z " pathEditMode="relative" rAng="0" ptsTypes="AAAAA">
                                      <p:cBhvr>
                                        <p:cTn dur="2000" fill="hold" id="58" spd="-100000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">
                      <p:stCondLst>
                        <p:cond delay="indefinite"/>
                      </p:stCondLst>
                      <p:childTnLst>
                        <p:par>
                          <p:cTn fill="hold" id="60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1" nodeType="clickEffect" presetClass="pat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01 -0.00556 C -0.14401 0.02176 -0.11328 0.04398 -0.07552 0.04398 C -0.03099 0.04398 -0.01498 0.01921 -0.00821 0.0044 L -0.0013 -0.01551 C 0.0056 -0.03033 0.02265 -0.05486 0.07291 -0.05486 C 0.10495 -0.05486 0.14153 -0.03287 0.14153 -0.00556 C 0.14153 0.02176 0.10495 0.04398 0.07291 0.04398 C 0.02265 0.04398 0.0056 0.01921 -0.0013 0.0044 L -0.00821 -0.01551 C -0.01498 -0.03033 -0.03099 -0.05486 -0.07552 -0.05486 C -0.11328 -0.05486 -0.14401 -0.03287 -0.14401 -0.00556 Z " pathEditMode="relative" rAng="0" ptsTypes="AAAAAAAAAAA">
                                      <p:cBhvr>
                                        <p:cTn dur="2000" fill="hold" id="62" spd="-100000"/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5" nodeType="clickEffect" presetClass="pat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01 -0.00255 C -0.14401 0.02893 -0.11341 0.05463 -0.07565 0.05463 C -0.03125 0.05463 -0.01524 0.02616 -0.00847 0.0088 L -0.00156 -0.01389 C 0.00521 -0.03125 0.02226 -0.05949 0.07239 -0.05949 C 0.10429 -0.05949 0.14088 -0.03403 0.14088 -0.00255 C 0.14088 0.02893 0.10429 0.05463 0.07239 0.05463 C 0.02226 0.05463 0.00521 0.02616 -0.00156 0.0088 L -0.00847 -0.01389 C -0.01524 -0.03125 -0.03125 -0.05949 -0.07565 -0.05949 C -0.11341 -0.05949 -0.14401 -0.03403 -0.14401 -0.00255 Z " pathEditMode="relative" rAng="0" ptsTypes="AAAAAAAAAAA">
                                      <p:cBhvr>
                                        <p:cTn dur="2000" fill="hold" id="66"/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">
                      <p:stCondLst>
                        <p:cond delay="indefinite"/>
                      </p:stCondLst>
                      <p:childTnLst>
                        <p:par>
                          <p:cTn fill="hold" id="68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69" nodeType="clickEffect" presetClass="pat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 0.27754 C 0.02682 0.27754 0.04193 0.21713 0.04193 0.14282 C 0.04193 0.05532 0.02513 0.02361 0.01497 0.00995 L 0.00143 -0.00371 C -0.00873 -0.0169 -0.02552 -0.0507 -0.02552 -0.14977 C -0.02552 -0.21274 -0.01042 -0.28496 0.0082 -0.28496 C 0.02682 -0.28496 0.04193 -0.21274 0.04193 -0.14977 C 0.04193 -0.0507 0.02513 -0.0169 0.01497 -0.00371 L 0.00143 0.00995 C -0.00873 0.02361 -0.02552 0.05532 -0.02552 0.14282 C -0.02552 0.21713 -0.01042 0.27754 0.0082 0.27754 Z " pathEditMode="relative" rAng="16200000" ptsTypes="AAAAAAAAAAA">
                                      <p:cBhvr>
                                        <p:cTn dur="2000" fill="hold" id="70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73" nodeType="clickEffect" presetClass="path" presetID="26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 0.27755 C 0.02695 0.27755 0.04206 0.21713 0.04206 0.14283 C 0.04206 0.0551 0.02526 0.02362 0.0151 0.01019 L 0.00156 -0.0037 C -0.0086 -0.01713 -0.02539 -0.05069 -0.02552 -0.14976 C -0.02539 -0.2125 -0.01029 -0.28495 0.00846 -0.28495 C 0.02695 -0.28495 0.04206 -0.2125 0.04206 -0.14976 C 0.04206 -0.05069 0.02526 -0.01713 0.0151 -0.0037 L 0.00156 0.01019 C -0.0086 0.02362 -0.02539 0.0551 -0.02552 0.14283 C -0.02539 0.21713 -0.01029 0.27755 0.0082 0.27755 Z " pathEditMode="relative" rAng="16200000" ptsTypes="AAAAAAAAAAA">
                                      <p:cBhvr>
                                        <p:cTn dur="2000" fill="hold" id="74"/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b="1" dirty="0" sz="5400" i="1" lang="ru-RU">
                <a:latin typeface="Calibri" panose="020F0502020204030204" pitchFamily="34" charset="0"/>
                <a:cs typeface="Calibri" panose="020F0502020204030204" pitchFamily="34" charset="0"/>
              </a:rPr>
              <a:t>Источники информации:</a:t>
            </a:r>
          </a:p>
        </p:txBody>
      </p:sp>
      <p:sp>
        <p:nvSpPr>
          <p:cNvPr id="1048629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>
                <a:hlinkClick r:id="rId1"/>
              </a:rPr>
              <a:t>http://co8tula.ru/upload/iblock/080/080c3114dd2bdd49a031b67aa08625eb.jpg</a:t>
            </a:r>
            <a:endParaRPr dirty="0" lang="ru-RU"/>
          </a:p>
          <a:p>
            <a:r>
              <a:rPr dirty="0" lang="en-US">
                <a:hlinkClick r:id="rId2"/>
              </a:rPr>
              <a:t>https://i.ytimg.com/vi/qiNoLyaAC9w/maxresdefault.jpg</a:t>
            </a:r>
            <a:endParaRPr dirty="0" lang="ru-RU"/>
          </a:p>
          <a:p>
            <a:r>
              <a:rPr dirty="0" lang="en-US">
                <a:hlinkClick r:id="rId3"/>
              </a:rPr>
              <a:t>https://thumbs.dreamstime.com/b/</a:t>
            </a:r>
            <a:r>
              <a:rPr dirty="0" lang="ru-RU">
                <a:hlinkClick r:id="rId3"/>
              </a:rPr>
              <a:t>пук-красочных-воз-ушных-шаров-36180230.</a:t>
            </a:r>
            <a:r>
              <a:rPr dirty="0" lang="en-US">
                <a:hlinkClick r:id="rId3"/>
              </a:rPr>
              <a:t>jpg</a:t>
            </a:r>
            <a:endParaRPr dirty="0" lang="ru-RU"/>
          </a:p>
          <a:p>
            <a:r>
              <a:rPr dirty="0" lang="en-US">
                <a:hlinkClick r:id="rId4"/>
              </a:rPr>
              <a:t>https://www.karandash.by/file/previewdesign/2788</a:t>
            </a:r>
            <a:endParaRPr dirty="0" lang="ru-RU"/>
          </a:p>
          <a:p>
            <a:endParaRPr dirty="0" lang="ru-RU"/>
          </a:p>
        </p:txBody>
      </p:sp>
    </p:spTree>
  </p:cSld>
  <p:clrMapOvr>
    <a:masterClrMapping/>
  </p:clrMapOvr>
  <p:transition spd="med"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048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048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48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1048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048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1048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3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1048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1048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9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lastClr="000000" val="windowText"/>
      </a:dk1>
      <a:lt1>
        <a:sysClr lastClr="FFFFFF" val="window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r="5400000" dist="254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r="5400000" dist="381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l" rig="threePt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АНИМАЦИЯ</dc:title>
  <dc:creator>DiDi</dc:creator>
  <cp:lastModifiedBy>DiDi</cp:lastModifiedBy>
  <dcterms:created xsi:type="dcterms:W3CDTF">2020-05-21T11:47:29Z</dcterms:created>
  <dcterms:modified xsi:type="dcterms:W3CDTF">2020-08-07T07:14:29Z</dcterms:modified>
</cp:coreProperties>
</file>