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5" r:id="rId4"/>
    <p:sldId id="266" r:id="rId5"/>
    <p:sldId id="258" r:id="rId6"/>
    <p:sldId id="264" r:id="rId7"/>
    <p:sldId id="259" r:id="rId8"/>
    <p:sldId id="260" r:id="rId9"/>
    <p:sldId id="261" r:id="rId10"/>
    <p:sldId id="267" r:id="rId11"/>
    <p:sldId id="268" r:id="rId12"/>
    <p:sldId id="263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1A6CD-FB36-4EAB-B099-FDB12206631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C20C4-EBDA-49E6-A54C-C83A648E53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643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BA25E-5175-4B4D-9859-0AAFD84F49C2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FFB0-8008-49DB-AF71-E441FE59B2CD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4E3D-1BF0-4204-9CC4-EF5CB15EA700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C2D7-928B-4AFE-B80B-6BE9A8F10783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892A-CDBA-4E03-81B2-B483B17CC4EB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1729-E247-4282-8E54-E996FED67FDB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639D5-1F1E-4B4B-9E46-ED5D4540EF38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7BA2-37D1-4D18-BD44-E378EF1149FC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7250-BCF9-4748-9C12-0727D82E80C7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B83B4-09AF-4832-9083-E167BADA030D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111A-E351-41FF-A5B9-6055249267ED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-9000" contrast="30000"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7054F-93EB-43E3-9347-07C3387D916E}" type="datetime1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Воспитатель: Артеменко Ольга Николаевна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13" Type="http://schemas.openxmlformats.org/officeDocument/2006/relationships/image" Target="../media/image24.gif"/><Relationship Id="rId3" Type="http://schemas.openxmlformats.org/officeDocument/2006/relationships/image" Target="../media/image15.jpeg"/><Relationship Id="rId7" Type="http://schemas.openxmlformats.org/officeDocument/2006/relationships/image" Target="../media/image18.gif"/><Relationship Id="rId12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11" Type="http://schemas.openxmlformats.org/officeDocument/2006/relationships/image" Target="../media/image22.jpeg"/><Relationship Id="rId5" Type="http://schemas.openxmlformats.org/officeDocument/2006/relationships/image" Target="../media/image9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6.jpeg"/><Relationship Id="rId9" Type="http://schemas.openxmlformats.org/officeDocument/2006/relationships/image" Target="../media/image20.png"/><Relationship Id="rId14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1500174"/>
            <a:ext cx="5663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Грибы-грибочки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2571744"/>
            <a:ext cx="1828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(Детям о грибах)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3571876"/>
            <a:ext cx="402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Новик Елена Григорьевна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0005-005-Mukhom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357298"/>
            <a:ext cx="2946800" cy="3929066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0" y="1785926"/>
            <a:ext cx="38576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Самый известный  несъедобный гриб – мухомор. Рассуждаем, откуда могло произойти это название. Мухомор очень опасен для различных насекомых, и наши предки раскладывали его грибы на окнах, чтобы в дом не залетали мухи.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скачанные файл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714488"/>
            <a:ext cx="2757512" cy="3681421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143372" y="1785926"/>
            <a:ext cx="41434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Бледная поганка.  Рассматриваем ее изображение, ищем отличительные черты. Самые наблюдательные смогут отметить: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белый цвет пластинок под шапкой;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наличие специфического мешочка у основания ножки гриба.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Мякоть бледной поганки на срезе всегда остается бледной, за что этот гриб и получил свое название.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29" y="357166"/>
            <a:ext cx="8836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«Какой гриб лишний?»</a:t>
            </a:r>
            <a:endParaRPr lang="ru-RU" sz="5400" b="1" cap="none" spc="50" dirty="0">
              <a:ln w="11430">
                <a:solidFill>
                  <a:sysClr val="windowText" lastClr="000000"/>
                </a:solidFill>
              </a:ln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571612"/>
            <a:ext cx="1819324" cy="2428892"/>
          </a:xfrm>
          <a:prstGeom prst="rect">
            <a:avLst/>
          </a:prstGeom>
        </p:spPr>
      </p:pic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500174"/>
            <a:ext cx="1785950" cy="2384336"/>
          </a:xfrm>
          <a:prstGeom prst="rect">
            <a:avLst/>
          </a:prstGeom>
        </p:spPr>
      </p:pic>
      <p:pic>
        <p:nvPicPr>
          <p:cNvPr id="5" name="Рисунок 4" descr="0005-005-Mukhom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4214818"/>
            <a:ext cx="1785968" cy="2381291"/>
          </a:xfrm>
          <a:prstGeom prst="rect">
            <a:avLst/>
          </a:prstGeom>
        </p:spPr>
      </p:pic>
      <p:pic>
        <p:nvPicPr>
          <p:cNvPr id="6" name="Рисунок 5" descr="images (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4000504"/>
            <a:ext cx="1847850" cy="2466975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328614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шляпка красная,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 белых точек,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Значит, дело ясное 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Ядовит грибочек!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его не станем брать,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 не отравиться.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Эту красочную рать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сторониться.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неказист на вид,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Прячется умело,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самый вкусный гриб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названьем «белый»!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Осторожно его срежь,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 в корзину,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Маринуй, соли и ешь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 весны, всю зиму!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671691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на стареньком пенёчке,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особенно в тенёчке,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Аж семьёй растут грибочки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Дружно, как солдаты,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Тянутся опята.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ельнике – маслята.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 неприхотливые,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Шапочки сопливые.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Вроде некрасивые,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пожаришь – классно!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этими всё ясно.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ещё грибочек – груздь,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души прогонит грусть.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 виду, как воронка,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Беленький по цвету,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прячется в сторонку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дневного света.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Груздь солёный – это что-то!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грибов вкуснее!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чего ж грибов охота,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лес пойдём скорее!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704" y="6211669"/>
            <a:ext cx="2000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(Елена Долгих)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142852"/>
            <a:ext cx="21387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 грибы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642918"/>
            <a:ext cx="8568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Летом бывает не только много ягод, но и грибов. Какие грибы вы знаете?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0005-005-Mukhom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876"/>
            <a:ext cx="2000264" cy="266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142984"/>
            <a:ext cx="1847850" cy="2466975"/>
          </a:xfrm>
          <a:prstGeom prst="rect">
            <a:avLst/>
          </a:prstGeom>
        </p:spPr>
      </p:pic>
      <p:pic>
        <p:nvPicPr>
          <p:cNvPr id="7" name="Рисунок 6" descr="images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578" y="1214422"/>
            <a:ext cx="1847850" cy="2466975"/>
          </a:xfrm>
          <a:prstGeom prst="rect">
            <a:avLst/>
          </a:prstGeom>
        </p:spPr>
      </p:pic>
      <p:pic>
        <p:nvPicPr>
          <p:cNvPr id="8" name="Рисунок 7" descr="скачанные файл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1214422"/>
            <a:ext cx="1847850" cy="2466975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760" y="3857628"/>
            <a:ext cx="1551777" cy="2071702"/>
          </a:xfrm>
          <a:prstGeom prst="rect">
            <a:avLst/>
          </a:prstGeom>
        </p:spPr>
      </p:pic>
      <p:pic>
        <p:nvPicPr>
          <p:cNvPr id="10" name="Рисунок 9" descr="images (5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174" y="1142984"/>
            <a:ext cx="1847850" cy="2466975"/>
          </a:xfrm>
          <a:prstGeom prst="rect">
            <a:avLst/>
          </a:prstGeom>
        </p:spPr>
      </p:pic>
      <p:pic>
        <p:nvPicPr>
          <p:cNvPr id="12" name="Рисунок 11" descr="images (6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6182" y="3571876"/>
            <a:ext cx="1847850" cy="2466975"/>
          </a:xfrm>
          <a:prstGeom prst="rect">
            <a:avLst/>
          </a:prstGeom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500174"/>
            <a:ext cx="2786082" cy="3719563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57818" y="1785926"/>
            <a:ext cx="30003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Белый гриб, боровик. Благородный представитель своего вида. Обладатель очень толстой, мясистой светлой ножки и шляпки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images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714488"/>
            <a:ext cx="2500330" cy="33380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628" y="2285992"/>
            <a:ext cx="35004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Необычные рыжие грибы, у которых ножка плавно переходит в шляпку с волнистым краем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785794"/>
            <a:ext cx="34519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чего состоит гриб?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Капля 3"/>
          <p:cNvSpPr/>
          <p:nvPr/>
        </p:nvSpPr>
        <p:spPr>
          <a:xfrm rot="19023559">
            <a:off x="1279322" y="3295140"/>
            <a:ext cx="1841003" cy="1928826"/>
          </a:xfrm>
          <a:prstGeom prst="teardrop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Хорда 4"/>
          <p:cNvSpPr/>
          <p:nvPr/>
        </p:nvSpPr>
        <p:spPr>
          <a:xfrm rot="6800331">
            <a:off x="742808" y="1671257"/>
            <a:ext cx="2857520" cy="2708886"/>
          </a:xfrm>
          <a:prstGeom prst="chor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5400000">
            <a:off x="4232669" y="839373"/>
            <a:ext cx="1428761" cy="2464611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5400000">
            <a:off x="4589859" y="2696761"/>
            <a:ext cx="1428761" cy="2464611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 rot="10800000">
            <a:off x="6500826" y="1428736"/>
            <a:ext cx="571504" cy="328614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1785926"/>
            <a:ext cx="12419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Шляпка</a:t>
            </a:r>
            <a:endParaRPr lang="ru-RU" sz="24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3571876"/>
            <a:ext cx="10663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Ножка</a:t>
            </a:r>
            <a:endParaRPr lang="ru-RU" sz="24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15206" y="2500306"/>
            <a:ext cx="13590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Грибное 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тело</a:t>
            </a:r>
            <a:endParaRPr lang="ru-RU" sz="24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5" name="Скругленная соединительная линия 14"/>
          <p:cNvCxnSpPr/>
          <p:nvPr/>
        </p:nvCxnSpPr>
        <p:spPr>
          <a:xfrm rot="16200000" flipH="1">
            <a:off x="2500298" y="5214950"/>
            <a:ext cx="571504" cy="571504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5400000">
            <a:off x="1321571" y="5393545"/>
            <a:ext cx="785818" cy="285752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>
            <a:stCxn id="4" idx="3"/>
          </p:cNvCxnSpPr>
          <p:nvPr/>
        </p:nvCxnSpPr>
        <p:spPr>
          <a:xfrm rot="16200000" flipH="1">
            <a:off x="1801933" y="5588155"/>
            <a:ext cx="870016" cy="98085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0800000" flipV="1">
            <a:off x="857224" y="5072074"/>
            <a:ext cx="857256" cy="571504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>
            <a:off x="2928926" y="4857760"/>
            <a:ext cx="857256" cy="500066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8596" y="4714884"/>
            <a:ext cx="364333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трелка вниз 27"/>
          <p:cNvSpPr/>
          <p:nvPr/>
        </p:nvSpPr>
        <p:spPr>
          <a:xfrm rot="5400000">
            <a:off x="4464843" y="4607727"/>
            <a:ext cx="1250165" cy="217885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500562" y="5500702"/>
            <a:ext cx="14664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Грибница</a:t>
            </a:r>
            <a:endParaRPr lang="ru-RU" sz="24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000108"/>
            <a:ext cx="70723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Солнечным погожим днем</a:t>
            </a:r>
            <a:br>
              <a:rPr lang="ru-RU" dirty="0" smtClean="0"/>
            </a:br>
            <a:r>
              <a:rPr lang="ru-RU" dirty="0" smtClean="0"/>
              <a:t>Мы с друзьями в лес идем.</a:t>
            </a:r>
            <a:br>
              <a:rPr lang="ru-RU" dirty="0" smtClean="0"/>
            </a:br>
            <a:r>
              <a:rPr lang="ru-RU" dirty="0" smtClean="0"/>
              <a:t>Мы с собой несем корзинки.</a:t>
            </a:r>
            <a:br>
              <a:rPr lang="ru-RU" dirty="0" smtClean="0"/>
            </a:br>
            <a:r>
              <a:rPr lang="ru-RU" dirty="0" smtClean="0"/>
              <a:t>Вот хорошая тропинка! (Ходьба на месте)</a:t>
            </a:r>
            <a:br>
              <a:rPr lang="ru-RU" dirty="0" smtClean="0"/>
            </a:br>
            <a:r>
              <a:rPr lang="ru-RU" dirty="0" smtClean="0"/>
              <a:t>Собираем землянику,</a:t>
            </a:r>
            <a:br>
              <a:rPr lang="ru-RU" dirty="0" smtClean="0"/>
            </a:br>
            <a:r>
              <a:rPr lang="ru-RU" dirty="0" smtClean="0"/>
              <a:t>Ищем вкусную чернику,</a:t>
            </a:r>
            <a:br>
              <a:rPr lang="ru-RU" dirty="0" smtClean="0"/>
            </a:br>
            <a:r>
              <a:rPr lang="ru-RU" dirty="0" smtClean="0"/>
              <a:t>Голубику, костянику,</a:t>
            </a:r>
            <a:br>
              <a:rPr lang="ru-RU" dirty="0" smtClean="0"/>
            </a:br>
            <a:r>
              <a:rPr lang="ru-RU" dirty="0" smtClean="0"/>
              <a:t>Кисловатую бруснику. (Наклоны вперед)</a:t>
            </a:r>
            <a:br>
              <a:rPr lang="ru-RU" dirty="0" smtClean="0"/>
            </a:br>
            <a:r>
              <a:rPr lang="ru-RU" dirty="0" smtClean="0"/>
              <a:t>А вкруг полно малины.</a:t>
            </a:r>
            <a:br>
              <a:rPr lang="ru-RU" dirty="0" smtClean="0"/>
            </a:br>
            <a:r>
              <a:rPr lang="ru-RU" dirty="0" smtClean="0"/>
              <a:t>Пройти мимо не могли мы.</a:t>
            </a:r>
            <a:br>
              <a:rPr lang="ru-RU" dirty="0" smtClean="0"/>
            </a:br>
            <a:r>
              <a:rPr lang="ru-RU" dirty="0" smtClean="0"/>
              <a:t>Собираем по кустам.</a:t>
            </a:r>
            <a:br>
              <a:rPr lang="ru-RU" dirty="0" smtClean="0"/>
            </a:br>
            <a:r>
              <a:rPr lang="ru-RU" dirty="0" smtClean="0"/>
              <a:t>Здесь отличные места! (Повороты влево-вправо)</a:t>
            </a:r>
            <a:br>
              <a:rPr lang="ru-RU" dirty="0" smtClean="0"/>
            </a:br>
            <a:r>
              <a:rPr lang="ru-RU" dirty="0" smtClean="0"/>
              <a:t>Снова мы идем по лесу. (Ходьба на месте)</a:t>
            </a:r>
            <a:br>
              <a:rPr lang="ru-RU" dirty="0" smtClean="0"/>
            </a:br>
            <a:r>
              <a:rPr lang="ru-RU" dirty="0" smtClean="0"/>
              <a:t>А вокруг – так интересно! (Потягивания – руки в стороны)</a:t>
            </a:r>
            <a:br>
              <a:rPr lang="ru-RU" dirty="0" smtClean="0"/>
            </a:br>
            <a:r>
              <a:rPr lang="ru-RU" dirty="0" smtClean="0"/>
              <a:t>Отдохнуть пора, дружок.</a:t>
            </a:r>
            <a:br>
              <a:rPr lang="ru-RU" dirty="0" smtClean="0"/>
            </a:br>
            <a:r>
              <a:rPr lang="ru-RU" dirty="0" smtClean="0"/>
              <a:t>Мы присядем на пенек. (Дети присаживаются на корточки)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142852"/>
            <a:ext cx="3896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34607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грибы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быв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ают?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 rot="3495203">
            <a:off x="2780425" y="684100"/>
            <a:ext cx="457075" cy="12495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8441880">
            <a:off x="6175569" y="791692"/>
            <a:ext cx="543116" cy="1068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43702" y="1785926"/>
            <a:ext cx="203357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Несъедобные</a:t>
            </a:r>
            <a:endParaRPr lang="ru-RU" sz="24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6"/>
            <a:ext cx="3652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Съедобные</a:t>
            </a:r>
            <a:endParaRPr lang="ru-RU" sz="24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6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357430"/>
            <a:ext cx="1178313" cy="1573109"/>
          </a:xfrm>
          <a:prstGeom prst="rect">
            <a:avLst/>
          </a:prstGeom>
        </p:spPr>
      </p:pic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1714488"/>
            <a:ext cx="1070191" cy="1428760"/>
          </a:xfrm>
          <a:prstGeom prst="rect">
            <a:avLst/>
          </a:prstGeom>
        </p:spPr>
      </p:pic>
      <p:pic>
        <p:nvPicPr>
          <p:cNvPr id="9" name="Рисунок 8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3357562"/>
            <a:ext cx="1419774" cy="1895471"/>
          </a:xfrm>
          <a:prstGeom prst="rect">
            <a:avLst/>
          </a:prstGeom>
        </p:spPr>
      </p:pic>
      <p:pic>
        <p:nvPicPr>
          <p:cNvPr id="10" name="Рисунок 9" descr="0005-005-Mukhomo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2500306"/>
            <a:ext cx="1393023" cy="1857364"/>
          </a:xfrm>
          <a:prstGeom prst="rect">
            <a:avLst/>
          </a:prstGeom>
        </p:spPr>
      </p:pic>
      <p:pic>
        <p:nvPicPr>
          <p:cNvPr id="11" name="Рисунок 10" descr="скачанные файл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768" y="3357562"/>
            <a:ext cx="1284211" cy="1714488"/>
          </a:xfrm>
          <a:prstGeom prst="rect">
            <a:avLst/>
          </a:prstGeom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00042"/>
            <a:ext cx="57819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животные питаются грибами?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857232"/>
            <a:ext cx="3000396" cy="3095431"/>
          </a:xfrm>
          <a:prstGeom prst="rect">
            <a:avLst/>
          </a:prstGeom>
        </p:spPr>
      </p:pic>
      <p:pic>
        <p:nvPicPr>
          <p:cNvPr id="5" name="Рисунок 4" descr="скачанные файлы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214422"/>
            <a:ext cx="2833694" cy="31737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качанные файлы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1071546"/>
            <a:ext cx="2095500" cy="2181225"/>
          </a:xfrm>
          <a:prstGeom prst="rect">
            <a:avLst/>
          </a:prstGeom>
        </p:spPr>
      </p:pic>
      <p:pic>
        <p:nvPicPr>
          <p:cNvPr id="7" name="Рисунок 6" descr="скачанные файлы (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4052881"/>
            <a:ext cx="3645231" cy="2805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скачанные файлы (9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562" y="3714752"/>
            <a:ext cx="2781305" cy="297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357166"/>
            <a:ext cx="40249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Где и когда растут грибы?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2ddddddddd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143248"/>
            <a:ext cx="1406164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44" y="3071810"/>
            <a:ext cx="2663956" cy="3071834"/>
          </a:xfrm>
          <a:prstGeom prst="rect">
            <a:avLst/>
          </a:prstGeom>
        </p:spPr>
      </p:pic>
      <p:pic>
        <p:nvPicPr>
          <p:cNvPr id="5" name="Рисунок 4" descr="images (1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5643578"/>
            <a:ext cx="742950" cy="914400"/>
          </a:xfrm>
          <a:prstGeom prst="rect">
            <a:avLst/>
          </a:prstGeom>
        </p:spPr>
      </p:pic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071942"/>
            <a:ext cx="1462083" cy="1508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гриб Gif (23)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286124"/>
            <a:ext cx="1095375" cy="1095375"/>
          </a:xfrm>
          <a:prstGeom prst="rect">
            <a:avLst/>
          </a:prstGeom>
        </p:spPr>
      </p:pic>
      <p:pic>
        <p:nvPicPr>
          <p:cNvPr id="8" name="Рисунок 7" descr="p10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4546" y="3714752"/>
            <a:ext cx="790575" cy="904875"/>
          </a:xfrm>
          <a:prstGeom prst="rect">
            <a:avLst/>
          </a:prstGeom>
        </p:spPr>
      </p:pic>
      <p:pic>
        <p:nvPicPr>
          <p:cNvPr id="9" name="Рисунок 8" descr="p3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108" y="5929330"/>
            <a:ext cx="952500" cy="762000"/>
          </a:xfrm>
          <a:prstGeom prst="rect">
            <a:avLst/>
          </a:prstGeom>
        </p:spPr>
      </p:pic>
      <p:pic>
        <p:nvPicPr>
          <p:cNvPr id="10" name="Рисунок 9" descr="p3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7686" y="4429132"/>
            <a:ext cx="952500" cy="762000"/>
          </a:xfrm>
          <a:prstGeom prst="rect">
            <a:avLst/>
          </a:prstGeom>
        </p:spPr>
      </p:pic>
      <p:pic>
        <p:nvPicPr>
          <p:cNvPr id="12" name="Рисунок 11" descr="images (1)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6050" y="2500306"/>
            <a:ext cx="2009775" cy="2276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скачанные файлы (4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3438" y="2500306"/>
            <a:ext cx="2081220" cy="18848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ages (15)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14612" y="4657725"/>
            <a:ext cx="2076450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p3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9256" y="3857628"/>
            <a:ext cx="952500" cy="762000"/>
          </a:xfrm>
          <a:prstGeom prst="rect">
            <a:avLst/>
          </a:prstGeom>
        </p:spPr>
      </p:pic>
      <p:pic>
        <p:nvPicPr>
          <p:cNvPr id="18" name="Рисунок 17" descr="p10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2066" y="5786454"/>
            <a:ext cx="790575" cy="904875"/>
          </a:xfrm>
          <a:prstGeom prst="rect">
            <a:avLst/>
          </a:prstGeom>
        </p:spPr>
      </p:pic>
      <p:pic>
        <p:nvPicPr>
          <p:cNvPr id="19" name="Рисунок 18" descr="images (16)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5720" y="1142984"/>
            <a:ext cx="2143125" cy="2143125"/>
          </a:xfrm>
          <a:prstGeom prst="rect">
            <a:avLst/>
          </a:prstGeom>
        </p:spPr>
      </p:pic>
      <p:pic>
        <p:nvPicPr>
          <p:cNvPr id="20" name="Рисунок 19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857364"/>
            <a:ext cx="1239049" cy="1428760"/>
          </a:xfrm>
          <a:prstGeom prst="rect">
            <a:avLst/>
          </a:prstGeom>
        </p:spPr>
      </p:pic>
      <p:pic>
        <p:nvPicPr>
          <p:cNvPr id="21" name="Рисунок 20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357298"/>
            <a:ext cx="1239049" cy="1428760"/>
          </a:xfrm>
          <a:prstGeom prst="rect">
            <a:avLst/>
          </a:prstGeom>
        </p:spPr>
      </p:pic>
      <p:pic>
        <p:nvPicPr>
          <p:cNvPr id="22" name="Рисунок 21" descr="zvezdia-142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3834" y="285728"/>
            <a:ext cx="1143000" cy="1038225"/>
          </a:xfrm>
          <a:prstGeom prst="rect">
            <a:avLst/>
          </a:prstGeom>
        </p:spPr>
      </p:pic>
      <p:pic>
        <p:nvPicPr>
          <p:cNvPr id="23" name="Рисунок 22" descr="0_4ec6e_1693e170_L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4348" y="285728"/>
            <a:ext cx="3143250" cy="1066800"/>
          </a:xfrm>
          <a:prstGeom prst="rect">
            <a:avLst/>
          </a:prstGeom>
        </p:spPr>
      </p:pic>
      <p:pic>
        <p:nvPicPr>
          <p:cNvPr id="24" name="Рисунок 23" descr="0_4ec6e_1693e170_L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29388" y="1643050"/>
            <a:ext cx="3143250" cy="1066800"/>
          </a:xfrm>
          <a:prstGeom prst="rect">
            <a:avLst/>
          </a:prstGeom>
        </p:spPr>
      </p:pic>
      <p:pic>
        <p:nvPicPr>
          <p:cNvPr id="25" name="Рисунок 24" descr="скачанные файлы (5)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29520" y="5994376"/>
            <a:ext cx="2214578" cy="863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скачанные файлы (5)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3438" y="5072074"/>
            <a:ext cx="2214578" cy="863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 descr="скачанные файлы (5)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5994376"/>
            <a:ext cx="2214578" cy="863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7 0.08397 L 0.99844 0.0795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195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User</cp:lastModifiedBy>
  <cp:revision>19</cp:revision>
  <dcterms:created xsi:type="dcterms:W3CDTF">2015-05-10T23:51:03Z</dcterms:created>
  <dcterms:modified xsi:type="dcterms:W3CDTF">2018-06-19T22:06:06Z</dcterms:modified>
</cp:coreProperties>
</file>