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0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5DD976-D062-4BBE-9C9B-3C998FC7D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6A22F16-FCAD-432F-8A64-421CF9126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A40AC47-C463-4B66-ACA5-8A33A2D09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363F9B2-668E-4F89-8006-B6296B43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E93F3C6-B323-4B7A-80A6-FF3B78595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938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3FD4C3-5634-4D3C-9A65-6A6B6573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8F5EFE4-3E16-44DD-949D-1A5FB2A98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8221A34-0ABD-466F-8233-8F40F7DF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85B8EFA-002F-4A16-AC7C-B360A50E1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E0AB7BD-3794-4659-9EF6-AA6B6FD2A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11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20ACFF5-D19B-4153-9E83-1AED94583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6DFDBB9-1BDD-4A47-8CB3-A399BD5A10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3347E32-CC3D-4FE6-9EA3-9E3284E19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C9C38F8-5FE0-45B1-90DB-A5170DEF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36D541-1296-4AF2-85BB-E0CB7B42B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270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B2EE88-C741-42B2-9E63-FA7DE946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C61EC4-64D4-47F3-B7DE-20442F617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EF5AC3-DA0C-4FC3-8552-66F811E2F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56F552-D83B-4788-B2DA-9C4E9B6F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D650B72-CAE0-42A4-A42F-200C497F2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954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D7EBE5-4CF3-4A68-8F2D-A90A789D5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9CBBF61-DE8F-4910-BFF1-C7BAC755B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39875D0-C88B-4190-B1AF-8E6A3FE6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FF6241C-6682-4B30-94B4-8E69F50D4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AD90326-1B90-4C35-AE93-E8A339D37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276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69D3BD-07BC-4154-9819-388CB732A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4A4CCDE-D4DD-4FFF-9EA9-4F7FA64F4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17310FC-53A7-4E81-BF68-FCE5491A5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8BB2DBF-047F-4DBC-9708-D8434BDB1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89B189-5D4E-42CB-B85B-86ACA509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12660F5-6874-42DD-95B1-A8E1B7DA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1595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D86786-C1AB-4240-B051-C089C7887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908F4A9-FFB7-4E23-ADCC-23CE3BF72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3C66201-496A-4598-8DAE-C46AF0FA5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BE95F1E-3E3E-4E54-9DB5-ABDF83FF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9872049-93DE-4DAB-AD6B-B7C784F71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DC23DCD-39EE-4C52-9638-04C8CC4B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9C44227-82EC-4909-A109-1193AF200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9F108C7-50F6-41D1-ABEE-427E703E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16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491583-CDBB-4E08-AD61-5DF243019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68BFC5A-68A7-4506-8CFA-C671596E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9FB27E3-41FC-409C-91CF-FBD63A9B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531D0E6-1E64-4935-8C08-A26833DDC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8673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6AAEBE5-0F92-473A-8D9D-BC76DDDD2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B766FD9-1532-43CC-81CD-0E52B5969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80E5A40-1A09-4589-832E-0EFE52F06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30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AB024D-02A4-4FE1-A873-F35CE2E9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071C13D-136F-4A8E-8705-30A8E826A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F050FB7-143C-4B70-91AB-6BFE71FD6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CA8FE4D-9E46-46A3-B000-E36ED8014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9438945-2737-40F9-8188-EF97865D2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FC1E8CB-73D5-41F0-9662-4AC5F0BA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235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77C3F0-8E3F-4A6F-B536-EB7843BCB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7104E27-6858-4962-B911-10C2353627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4BE39BF-E3BF-49B2-906C-79574886C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BE7865A-91CC-4D07-9662-1B04BAB1A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329B194-64BE-4213-BB8D-AC269EF6A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F27964B-6CF4-4C3E-9E0A-8AD7E749B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91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CB748E-5990-486C-B167-BF049969C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5A75738-388B-4725-A6CD-A671A4AD4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0AAAC2-DF06-4302-95B9-D0C545394E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E360A-6D16-42AB-BE32-CEC680A016C2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EBEC128-2779-4A78-AAC0-DB35641AA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8DDC05-168A-4220-8B24-DF85BB451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F6470-2C48-4EA2-8676-030319870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324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microsoft.com/office/2007/relationships/media" Target="../media/media1.mp3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2.png"/><Relationship Id="rId12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microsoft.com/office/2007/relationships/media" Target="../media/media1.mp3"/><Relationship Id="rId11" Type="http://schemas.openxmlformats.org/officeDocument/2006/relationships/image" Target="../media/image13.jpeg"/><Relationship Id="rId5" Type="http://schemas.openxmlformats.org/officeDocument/2006/relationships/image" Target="../media/image1.jpeg"/><Relationship Id="rId10" Type="http://schemas.openxmlformats.org/officeDocument/2006/relationships/image" Target="../media/image12.jpeg"/><Relationship Id="rId4" Type="http://schemas.openxmlformats.org/officeDocument/2006/relationships/image" Target="../media/image10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299692" y="436810"/>
            <a:ext cx="1329043" cy="104573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D785983-120A-4AA0-9690-33FCC14D8B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291686" y="2127100"/>
            <a:ext cx="1345055" cy="105833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261067" y="3738420"/>
            <a:ext cx="1406294" cy="11065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299692" y="5322880"/>
            <a:ext cx="1329043" cy="1045737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95A1A4D6-39C7-49BE-8F17-76E62267065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3477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77A8040C-F202-4E29-B805-0FEE6D3163B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B5504F9-D104-4917-8401-46F36DDDF7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639" y="313969"/>
            <a:ext cx="5669771" cy="5742930"/>
          </a:xfrm>
          <a:prstGeom prst="rect">
            <a:avLst/>
          </a:prstGeom>
        </p:spPr>
      </p:pic>
      <p:pic>
        <p:nvPicPr>
          <p:cNvPr id="1027" name="Picture 3" descr="C:\Users\Лена\Downloads\129917087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306594" y="400938"/>
            <a:ext cx="1315014" cy="1088228"/>
          </a:xfrm>
          <a:prstGeom prst="rect">
            <a:avLst/>
          </a:prstGeom>
          <a:noFill/>
        </p:spPr>
      </p:pic>
      <p:pic>
        <p:nvPicPr>
          <p:cNvPr id="1028" name="Picture 4" descr="C:\Users\Лена\Downloads\hello_html_5467d8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319657" y="5303520"/>
            <a:ext cx="1280160" cy="1047206"/>
          </a:xfrm>
          <a:prstGeom prst="rect">
            <a:avLst/>
          </a:prstGeom>
          <a:noFill/>
        </p:spPr>
      </p:pic>
      <p:pic>
        <p:nvPicPr>
          <p:cNvPr id="1029" name="Picture 5" descr="C:\Users\Лена\Downloads\ed933a03b525f4d0a95afbe20a680f2f--lapbook-jar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577" y="326571"/>
            <a:ext cx="5630091" cy="5735954"/>
          </a:xfrm>
          <a:prstGeom prst="rect">
            <a:avLst/>
          </a:prstGeom>
          <a:noFill/>
        </p:spPr>
      </p:pic>
      <p:pic>
        <p:nvPicPr>
          <p:cNvPr id="1030" name="Picture 6" descr="C:\Users\Лена\Downloads\1920x1200_998169_[www.ArtFile.ru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273668" y="3722914"/>
            <a:ext cx="1359208" cy="1118027"/>
          </a:xfrm>
          <a:prstGeom prst="rect">
            <a:avLst/>
          </a:prstGeom>
          <a:noFill/>
        </p:spPr>
      </p:pic>
      <p:pic>
        <p:nvPicPr>
          <p:cNvPr id="1031" name="Picture 7" descr="C:\Users\Лена\Downloads\si0iqh31axc880cog4wgco8scc880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280469" y="2116183"/>
            <a:ext cx="1358537" cy="1057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83936786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339439" y="468084"/>
            <a:ext cx="1249550" cy="98318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378872" y="3787215"/>
            <a:ext cx="1249061" cy="98280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261067" y="5345061"/>
            <a:ext cx="1406294" cy="1106520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95A1A4D6-39C7-49BE-8F17-76E62267065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0429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77A8040C-F202-4E29-B805-0FEE6D3163B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831080" y="624840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2C321F9-6136-4348-8250-01704A9467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299692" y="2043451"/>
            <a:ext cx="1329043" cy="1045736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5A28538-1092-46EB-A2C7-B01ADE69D1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602" y="217722"/>
            <a:ext cx="5669771" cy="5742930"/>
          </a:xfrm>
          <a:prstGeom prst="rect">
            <a:avLst/>
          </a:prstGeom>
        </p:spPr>
      </p:pic>
      <p:pic>
        <p:nvPicPr>
          <p:cNvPr id="2050" name="Picture 2" descr="C:\Users\Лена\Downloads\3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7335" y="174812"/>
            <a:ext cx="5766082" cy="5834102"/>
          </a:xfrm>
          <a:prstGeom prst="rect">
            <a:avLst/>
          </a:prstGeom>
          <a:noFill/>
        </p:spPr>
      </p:pic>
      <p:pic>
        <p:nvPicPr>
          <p:cNvPr id="2051" name="Picture 3" descr="C:\Users\Лена\Downloads\product-411775-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256451" y="5277394"/>
            <a:ext cx="1447868" cy="1337581"/>
          </a:xfrm>
          <a:prstGeom prst="rect">
            <a:avLst/>
          </a:prstGeom>
          <a:noFill/>
        </p:spPr>
      </p:pic>
      <p:pic>
        <p:nvPicPr>
          <p:cNvPr id="2052" name="Picture 4" descr="C:\Users\Лена\Downloads\aHR0cHM6Ly93d3cucGxhbmV0YS1zcG9ydC5ydS91cGxvYWQvaWJsb2NrLzkxMy9pbWdfMTQ2Nl8xLmpwZw==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335484" y="431074"/>
            <a:ext cx="1254535" cy="1045028"/>
          </a:xfrm>
          <a:prstGeom prst="rect">
            <a:avLst/>
          </a:prstGeom>
          <a:noFill/>
        </p:spPr>
      </p:pic>
      <p:pic>
        <p:nvPicPr>
          <p:cNvPr id="2053" name="Picture 5" descr="C:\Users\Лена\Downloads\pngtree-beautiful-socks-knitted-socks-socks-illustration-hand-painted-socks-png-image_40604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267406" y="2011680"/>
            <a:ext cx="1397725" cy="1108166"/>
          </a:xfrm>
          <a:prstGeom prst="rect">
            <a:avLst/>
          </a:prstGeom>
          <a:noFill/>
        </p:spPr>
      </p:pic>
      <p:pic>
        <p:nvPicPr>
          <p:cNvPr id="2054" name="Picture 6" descr="C:\Users\Лена\Downloads\s1200 (1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365568" y="3618411"/>
            <a:ext cx="1276704" cy="1174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4124185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</Words>
  <Application>Microsoft Office PowerPoint</Application>
  <PresentationFormat>Произвольный</PresentationFormat>
  <Paragraphs>2</Paragraphs>
  <Slides>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Лена</cp:lastModifiedBy>
  <cp:revision>25</cp:revision>
  <dcterms:created xsi:type="dcterms:W3CDTF">2020-07-18T06:52:42Z</dcterms:created>
  <dcterms:modified xsi:type="dcterms:W3CDTF">2020-08-03T13:37:40Z</dcterms:modified>
</cp:coreProperties>
</file>