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A9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590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FB1E3-F68F-4467-9A44-CF7B291246EB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4985F-61A1-4EB2-83F1-5B4FA343EB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1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4985F-61A1-4EB2-83F1-5B4FA343EB8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680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AA956"/>
            </a:gs>
            <a:gs pos="4000">
              <a:srgbClr val="E6D78A"/>
            </a:gs>
            <a:gs pos="7000">
              <a:srgbClr val="C7AC4C"/>
            </a:gs>
            <a:gs pos="45000">
              <a:srgbClr val="E6D78A"/>
            </a:gs>
            <a:gs pos="89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занятия  по развитию связной речи детей  средней группы через использование схем и моделей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Мы-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чистюльки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5645195"/>
            <a:ext cx="3869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д/с №20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Ворошилова Марина Николаевна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71400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метод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929718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Смотрим, как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моет копытца. </a:t>
            </a:r>
          </a:p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Задаем вопросы</a:t>
            </a: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1.Что сейчас делает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2.Что ему надо сделать теперь 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3.Хорошо, смыл мыло. Что ему делать дальше?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356992"/>
            <a:ext cx="4680520" cy="326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лица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61580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Водичка, водичка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Умой мое личико,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глазки смотрели,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щечки блестели,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 кусался зубок,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 смеялся роток.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20014"/>
            <a:ext cx="4176464" cy="4025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метод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4525963"/>
          </a:xfrm>
        </p:spPr>
        <p:txBody>
          <a:bodyPr/>
          <a:lstStyle/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Задаем детям вопросы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.Каким стал наш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2.Дети, а что забыл сделать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 (Вытереть лицо полотенцем)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Вспоминаем произведение К.Чуковского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89041"/>
            <a:ext cx="3611893" cy="29523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89041"/>
            <a:ext cx="3240360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17638"/>
            <a:ext cx="6696744" cy="5107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908721"/>
            <a:ext cx="7704856" cy="23042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 волнуется- раз!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 волнуется- два!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 волнуется- три!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фигура, замри!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855" y="3381715"/>
            <a:ext cx="4379979" cy="32849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81715"/>
            <a:ext cx="4156483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Сюрпризный момент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от дедушки Хрюка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Угощение от дедушки Хрюка-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витаминки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Ревит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Пожелания от дедушки Хрюка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32" y="3284984"/>
            <a:ext cx="3923928" cy="32411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580" y="3284984"/>
            <a:ext cx="3992616" cy="324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44016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6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культурно-гигиенических навыков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умывания, мытья рук, чистки зубов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словарный запас детей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вежливость, культуру, умение уступать друг другу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двигательную активность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эмоциональный настрой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правильного использования предметов гигиены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зубная паста, зубная щетка, расческа, мыло, шампунь и т.д.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активность, психические процессы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память, внимание, мышление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речевой запас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Игрушка-поросенок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Хрюша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Поднос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 чисто и полотенце грязное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 (на показ) и мыло для работы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от дедушки-поросенка Хрюка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Ревит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Мочалка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Зубная щетка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Расческа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 для душа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Заколка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Зубная паста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Шампунь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Носовой платок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Тапочки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343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Можно- нельзя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90344"/>
            <a:ext cx="8229600" cy="473582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Показываем все предметы гигиены по очереди, поднимая их и говоря, можно пользоваться сообща или нет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воспитателя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69" y="3789040"/>
            <a:ext cx="3744416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440" y="3778804"/>
            <a:ext cx="3781984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229600" cy="108012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и словесный метод</a:t>
            </a: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80728"/>
            <a:ext cx="8821644" cy="568863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грязного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полотенца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моет руки с мылом?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среды и до среды?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мохнатом полотенце отпечатаны следы.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детских ладошек (ищем грязнулю)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17033"/>
            <a:ext cx="379891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3951" y="3717033"/>
            <a:ext cx="3803915" cy="2952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Сюрпризный момент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27976" cy="41764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плач находим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(всего перепачканного)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нашли – ругать не будем,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было, позабудем,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Позабудем то, что было,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научим мыться с мылом.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284983"/>
            <a:ext cx="3851920" cy="3384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28596" y="-45720"/>
            <a:ext cx="8301038" cy="95443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ловесный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764704"/>
            <a:ext cx="7614588" cy="3312367"/>
          </a:xfrm>
        </p:spPr>
        <p:txBody>
          <a:bodyPr/>
          <a:lstStyle/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задает вопросы </a:t>
            </a: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1.Что нужно, чтобы умыться?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 где это у нас находиться?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3.Можно, сильно открывать кран?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4.Что надо сделать сначала, прежде чем подойти к умывальнику ? И т.д.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077071"/>
            <a:ext cx="3888432" cy="2605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499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 бывает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Разным-преразным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Синим,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Зеленым,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Оранжевым,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Красным…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пойму,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чего же всегда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Черной-пречерной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вода 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634" y="1177774"/>
            <a:ext cx="4052052" cy="27080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77634" y="3970819"/>
            <a:ext cx="4052052" cy="2770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метод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детьми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Хрюши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нужно правильно мыть руки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79" y="2464173"/>
            <a:ext cx="4385773" cy="39404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2464173"/>
            <a:ext cx="4032448" cy="3919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261</Words>
  <Application>Microsoft Office PowerPoint</Application>
  <PresentationFormat>Экран (4:3)</PresentationFormat>
  <Paragraphs>61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занятия  по развитию связной речи детей  средней группы через использование схем и моделей</vt:lpstr>
      <vt:lpstr>Программное содержание</vt:lpstr>
      <vt:lpstr>Материал</vt:lpstr>
      <vt:lpstr>Игра “Можно- нельзя”</vt:lpstr>
      <vt:lpstr>Наглядный и словесный метод </vt:lpstr>
      <vt:lpstr>Сюрпризный момент</vt:lpstr>
      <vt:lpstr>Словесный метод</vt:lpstr>
      <vt:lpstr>Пальчиковая гимнастика</vt:lpstr>
      <vt:lpstr>Практический метод</vt:lpstr>
      <vt:lpstr>Словесный метод</vt:lpstr>
      <vt:lpstr> Гимнастика для лица</vt:lpstr>
      <vt:lpstr>Словесный метод</vt:lpstr>
      <vt:lpstr>Пальчиковая гимнастика</vt:lpstr>
      <vt:lpstr>Игра “Море”</vt:lpstr>
      <vt:lpstr>Сюрпризный момент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развитию речи в средней группе</dc:title>
  <dc:creator>User</dc:creator>
  <cp:lastModifiedBy>Lenovo</cp:lastModifiedBy>
  <cp:revision>29</cp:revision>
  <dcterms:created xsi:type="dcterms:W3CDTF">2011-12-21T19:55:39Z</dcterms:created>
  <dcterms:modified xsi:type="dcterms:W3CDTF">2020-08-07T20:11:44Z</dcterms:modified>
</cp:coreProperties>
</file>