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61" r:id="rId5"/>
    <p:sldId id="263" r:id="rId6"/>
    <p:sldId id="267" r:id="rId7"/>
    <p:sldId id="270" r:id="rId8"/>
    <p:sldId id="274" r:id="rId9"/>
    <p:sldId id="275" r:id="rId10"/>
    <p:sldId id="276" r:id="rId11"/>
    <p:sldId id="28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767" autoAdjust="0"/>
    <p:restoredTop sz="98608" autoAdjust="0"/>
  </p:normalViewPr>
  <p:slideViewPr>
    <p:cSldViewPr>
      <p:cViewPr varScale="1">
        <p:scale>
          <a:sx n="81" d="100"/>
          <a:sy n="81" d="100"/>
        </p:scale>
        <p:origin x="-11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6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на тему « Птицы Южного Урала».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Подготовила и провела презентацию  воспитатель  подготовительной группы   </a:t>
            </a:r>
            <a:r>
              <a:rPr lang="ru-RU" dirty="0" err="1" smtClean="0"/>
              <a:t>Мамраева</a:t>
            </a:r>
            <a:r>
              <a:rPr lang="ru-RU" dirty="0" smtClean="0"/>
              <a:t> О.  Н.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img1.liveinternet.ru/images/attach/c/0/39/352/39352706_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238" y="357165"/>
            <a:ext cx="7620100" cy="5715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http://900igr.net/datas/okruzhajuschij-mir/Ural/0012-012-Ptits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www.playing-field.ru/img/2015/051800/122649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42966"/>
            <a:ext cx="9144000" cy="80724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1-tub-ru.yandex.net/i?id=4572940fbb390393e1a473eac43ca666&amp;n=33&amp;h=215&amp;w=1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974725"/>
            <a:ext cx="1409700" cy="2038350"/>
          </a:xfrm>
          <a:prstGeom prst="rect">
            <a:avLst/>
          </a:prstGeom>
          <a:noFill/>
        </p:spPr>
      </p:pic>
      <p:pic>
        <p:nvPicPr>
          <p:cNvPr id="6148" name="Picture 4" descr="https://im1-tub-ru.yandex.net/i?id=4572940fbb390393e1a473eac43ca666&amp;n=33&amp;h=215&amp;w=1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974725"/>
            <a:ext cx="1409700" cy="2038350"/>
          </a:xfrm>
          <a:prstGeom prst="rect">
            <a:avLst/>
          </a:prstGeom>
          <a:noFill/>
        </p:spPr>
      </p:pic>
      <p:pic>
        <p:nvPicPr>
          <p:cNvPr id="6150" name="Picture 6" descr="http://www.muzikairas.lt/uploads/posts/2012-08/1345621544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620000" cy="6705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ppt4web.ru/images/848/22571/640/img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7" y="785794"/>
            <a:ext cx="7596240" cy="56971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900igr.net/datas/okruzhajuschij-mir/Pereletnye-i-zimujuschie/0007-007-Pereletnye-ptits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28718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edu.znate.ru/tw_files2/urls_38/14/d-13917/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1"/>
            <a:ext cx="7929618" cy="5947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 descr="http://proxy.whoisaaronbrown.com/proxy/http:/img1.liveinternet.ru/images/attach/c/8/102/681/102681719_Zimuyuschie_pticuy_6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http://proxy.whoisaaronbrown.com/proxy/http:/img1.liveinternet.ru/images/attach/c/8/102/681/102681719_Zimuyuschie_pticuy_6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2" name="Picture 6" descr="http://rpp.nashaucheba.ru/pars_docs/refs/137/136223/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57166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500ptiz.ru/wp-content/uploads/2011/11/snegir_bir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575" y="1071546"/>
            <a:ext cx="8242494" cy="54864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zoovet.ru/pet/43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714355"/>
            <a:ext cx="7286676" cy="53685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20</Words>
  <PresentationFormat>Экран (4:3)</PresentationFormat>
  <Paragraphs>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на тему « Птицы Южного Урала».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 Птицы Южного Урала».</dc:title>
  <dc:creator>Администратор</dc:creator>
  <cp:lastModifiedBy>Администратор</cp:lastModifiedBy>
  <cp:revision>35</cp:revision>
  <dcterms:created xsi:type="dcterms:W3CDTF">2016-06-19T18:52:46Z</dcterms:created>
  <dcterms:modified xsi:type="dcterms:W3CDTF">2020-08-07T20:16:23Z</dcterms:modified>
</cp:coreProperties>
</file>