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4" r:id="rId3"/>
    <p:sldId id="295" r:id="rId4"/>
    <p:sldId id="313" r:id="rId5"/>
    <p:sldId id="286" r:id="rId6"/>
    <p:sldId id="314" r:id="rId7"/>
    <p:sldId id="287" r:id="rId8"/>
    <p:sldId id="296" r:id="rId9"/>
    <p:sldId id="263" r:id="rId10"/>
    <p:sldId id="301" r:id="rId11"/>
    <p:sldId id="304" r:id="rId12"/>
    <p:sldId id="305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DBFD-44BD-4859-99ED-E36EC56F1285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AFEA-91B4-48D9-9750-04DF01E7B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260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DBFD-44BD-4859-99ED-E36EC56F1285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AFEA-91B4-48D9-9750-04DF01E7B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931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DBFD-44BD-4859-99ED-E36EC56F1285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AFEA-91B4-48D9-9750-04DF01E7B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4986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DBFD-44BD-4859-99ED-E36EC56F1285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AFEA-91B4-48D9-9750-04DF01E7B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067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DBFD-44BD-4859-99ED-E36EC56F1285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AFEA-91B4-48D9-9750-04DF01E7B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290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DBFD-44BD-4859-99ED-E36EC56F1285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AFEA-91B4-48D9-9750-04DF01E7B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9555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DBFD-44BD-4859-99ED-E36EC56F1285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AFEA-91B4-48D9-9750-04DF01E7B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21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DBFD-44BD-4859-99ED-E36EC56F1285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AFEA-91B4-48D9-9750-04DF01E7B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959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DBFD-44BD-4859-99ED-E36EC56F1285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AFEA-91B4-48D9-9750-04DF01E7B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9200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DBFD-44BD-4859-99ED-E36EC56F1285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AFEA-91B4-48D9-9750-04DF01E7B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364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DBFD-44BD-4859-99ED-E36EC56F1285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AFEA-91B4-48D9-9750-04DF01E7B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0594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9DBFD-44BD-4859-99ED-E36EC56F1285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6AFEA-91B4-48D9-9750-04DF01E7B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7082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0795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Дядя Дани и Никиты В.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3636" y="387927"/>
            <a:ext cx="4710545" cy="600363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Речной флот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473458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8693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514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5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Будущий защитник Родины 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3418" y="184727"/>
            <a:ext cx="5126182" cy="651163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600" dirty="0" err="1" smtClean="0"/>
              <a:t>Джамиль</a:t>
            </a:r>
            <a:r>
              <a:rPr lang="ru-RU" sz="3600" dirty="0" smtClean="0"/>
              <a:t> – брат </a:t>
            </a:r>
            <a:r>
              <a:rPr lang="ru-RU" sz="3600" smtClean="0"/>
              <a:t>Дженет Алиевой.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0556915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+mn-lt"/>
                <a:cs typeface="Times New Roman" panose="02020603050405020304" pitchFamily="18" charset="0"/>
              </a:rPr>
              <a:t>Даня В.</a:t>
            </a:r>
            <a:endParaRPr lang="ru-RU" dirty="0"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3188" y="1109662"/>
            <a:ext cx="6172200" cy="462915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Его папа был военным милиционером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2040757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Прадедушка Борис</a:t>
            </a:r>
            <a:endParaRPr lang="ru-RU" sz="40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8909" y="304800"/>
            <a:ext cx="4821382" cy="622530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Прадедушка Боря был моряком. Он – защитник Родины.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0816160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Никита В.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3188" y="1109662"/>
            <a:ext cx="6172200" cy="462915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Прадедушка был военным моряком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6420184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Дедушка Дани и Никиты В.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Ракетчик</a:t>
            </a:r>
            <a:endParaRPr lang="ru-RU" sz="44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0655" y="341745"/>
            <a:ext cx="4230254" cy="6262255"/>
          </a:xfrm>
        </p:spPr>
      </p:pic>
    </p:spTree>
    <p:extLst>
      <p:ext uri="{BB962C8B-B14F-4D97-AF65-F5344CB8AC3E}">
        <p14:creationId xmlns:p14="http://schemas.microsoft.com/office/powerpoint/2010/main" val="10164145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Дедушка Дани и Никиты </a:t>
            </a:r>
            <a:endParaRPr lang="ru-RU" sz="36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4109" y="240145"/>
            <a:ext cx="5089236" cy="643774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Дедушка Игорь пограничник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9600382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4843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58</Words>
  <Application>Microsoft Office PowerPoint</Application>
  <PresentationFormat>Широкоэкранный</PresentationFormat>
  <Paragraphs>14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Будущий защитник Родины </vt:lpstr>
      <vt:lpstr>Даня В.</vt:lpstr>
      <vt:lpstr>Прадедушка Борис</vt:lpstr>
      <vt:lpstr>Никита В.</vt:lpstr>
      <vt:lpstr>Дедушка Дани и Никиты В.</vt:lpstr>
      <vt:lpstr>Дедушка Дани и Никиты </vt:lpstr>
      <vt:lpstr>Презентация PowerPoint</vt:lpstr>
      <vt:lpstr>Дядя Дани и Никиты В.</vt:lpstr>
      <vt:lpstr>Презентация PowerPoint</vt:lpstr>
      <vt:lpstr>Презентация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Hewlett-Packard Company</dc:creator>
  <cp:lastModifiedBy>Hewlett-Packard Company</cp:lastModifiedBy>
  <cp:revision>24</cp:revision>
  <dcterms:created xsi:type="dcterms:W3CDTF">2020-02-07T11:23:03Z</dcterms:created>
  <dcterms:modified xsi:type="dcterms:W3CDTF">2020-08-07T10:26:27Z</dcterms:modified>
</cp:coreProperties>
</file>