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3" d="100"/>
          <a:sy n="63" d="100"/>
        </p:scale>
        <p:origin x="-58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FAD1AC-18B1-4BB0-8597-DFE76B81A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249F692-E8F7-4D99-B477-EB15723EB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E32AE0C-7865-40A2-A5C2-AFA515493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69487ED-A929-466B-9EE5-6BBB47CB8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61578D-57F9-48EC-8DFD-32E17A37F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22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0B57E9-D737-44D5-88DB-C2E7343A9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5B356D4-BC9C-473C-8A5C-0CB281A5E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6BA690-B1B1-4D35-84B4-5BD886B44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F8C3136-3D1A-4B3A-9F37-09DBD410E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16DA4D4-0E2E-4794-9598-71FE63D1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847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C265988-E246-4884-AE11-C978A4B7A0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719FDC2-26A2-4A35-BA63-BE2E7D57A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336252A-E80F-4C13-A204-3A746CA2D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5940C06-05EE-46CD-B39C-4F206F8F7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1C97E8-9EE1-4BA8-91BA-A8A0EAE48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37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5734AA-B4F8-4C7E-8077-A988D703E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50D492F-8837-409C-833D-9E41BA2FA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74FAFA6-14CC-467B-A1A2-0408B42F2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126569-53DD-4F63-B56F-3A5B6034B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DDF41-0F0D-4CD1-AA9D-7E637463F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518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4D7EE8-E9D6-4BA9-8E4F-11ECA011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8805B1-2376-47DF-91B0-2DB5BC426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6B61292-4464-4089-A4EA-79CB0DE90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4053EAE-7286-47A0-B594-3629120F7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F7670EF-27EA-4F43-975C-E665E36AC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510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DE7192-5CAF-413A-9A64-050C3D836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934B8E-6318-44D7-B515-F0646D5B8B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34AF0E9-BDBE-4331-A354-69ECF5393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83374D3-A478-4C03-8D79-DEBB64120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24543D6-ABFF-44C9-94BF-B5CC67686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E7285B7-5F5B-46EC-A87C-303BAA83D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751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ED367C-D021-409E-909C-3F1652E3C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E69D714-453C-4925-87C8-02A2557DC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A18E469-DD8C-44FF-92C9-5BB13D12D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A86CC07-CCBC-4353-8516-E7F76D3337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3F93554-6207-4A1D-AFF8-7C96E63A27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BDD4FB4-35A9-4CA2-B60E-D12716BFE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FE15B02-1B52-4551-84A3-E1F64A89A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9A564EF-EB50-4929-AAFE-504845A9D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81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3B310F-1F7B-47E6-9F52-0DA4A98E6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AE8B99B-4FA2-414C-AF62-1F7D8815E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3005FF9-15AD-4394-B4B2-7F0B2929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733DB39-0EB5-450E-87E8-92ADDE3B1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678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53FE40C-57D2-4F2C-BB1A-26BC01A27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90C3F61-B89D-4E31-9E30-95E3E6969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2897BB4-AAE3-489F-9B93-205A2F25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413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D1EE32-0731-48A9-BB22-12A46A261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883E362-0EE3-41D3-AEC7-0D969328A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ABFD283-AB4D-4995-BDF4-F637FF86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9FE1A8E-E8F1-4BF8-8C9A-6B8B2FBF4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4245A5B-3EA3-4F0E-8CEB-46167F08B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90CEA2F-57CD-4F35-B759-1E8837BB6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4992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4EAF98-38E7-4F2E-A11B-15EB0985F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4C7FDA4-6130-4B57-BBA2-8B312ED82E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F9DC68-CC37-4FC8-B878-D5BC4B18E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4528329-0926-401C-99A4-B8C712AF2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6DA48B7-4806-491E-8C45-FB67AC88B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2722B34-D54D-4E77-A69B-0DD8C95D4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148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5F6689-35DA-4EF6-8979-3F76D7704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B85162C-8605-4AB5-BD84-07CF6BA47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6A76DC4-14FB-4528-830C-3EB3558FFD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1E3CE-3533-4C53-B8EB-0408FB3DC4FB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A01CA0-590F-4F46-AC18-1CAF6A538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C62FED-5CE7-4C21-815E-763A2A535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983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76;&#1086;&#1082;&#1091;&#1084;&#1077;&#1085;&#1090;&#1099;%20&#1074;&#1072;&#1078;&#1085;&#1099;&#1077;\Videos\&#1053;&#1086;&#1074;&#1072;&#1103;%20&#1087;&#1072;&#1087;&#1082;&#1072;\&#1082;&#1072;&#1090;&#1102;&#1096;&#1072;.MOV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BE48876-1C04-4236-8E99-A06967DAD1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143"/>
          </a:xfrm>
          <a:prstGeom prst="rect">
            <a:avLst/>
          </a:prstGeom>
        </p:spPr>
      </p:pic>
      <p:pic>
        <p:nvPicPr>
          <p:cNvPr id="7" name="Рисунок 6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85CB3160-1A63-41B8-B389-1B64AB9A19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35729" y="470331"/>
            <a:ext cx="2133600" cy="548640"/>
          </a:xfrm>
          <a:prstGeom prst="rect">
            <a:avLst/>
          </a:prstGeom>
        </p:spPr>
      </p:pic>
      <p:pic>
        <p:nvPicPr>
          <p:cNvPr id="9" name="Рисунок 8" descr="Изображение выглядит как рисунок, знак&#10;&#10;Автоматически созданное описание">
            <a:extLst>
              <a:ext uri="{FF2B5EF4-FFF2-40B4-BE49-F238E27FC236}">
                <a16:creationId xmlns:a16="http://schemas.microsoft.com/office/drawing/2014/main" xmlns="" id="{9C9C0433-2EB4-4BE1-8E40-DC1E8C33A4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6624" y="317963"/>
            <a:ext cx="1687472" cy="7010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5DFC3DB-D36E-4AC7-8971-348D88E551F1}"/>
              </a:ext>
            </a:extLst>
          </p:cNvPr>
          <p:cNvSpPr txBox="1"/>
          <p:nvPr/>
        </p:nvSpPr>
        <p:spPr>
          <a:xfrm>
            <a:off x="4873550" y="1814052"/>
            <a:ext cx="66291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Художественная литература и музыкальные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произведения о Великой отечественной </a:t>
            </a:r>
            <a:r>
              <a:rPr lang="ru-RU" sz="2400" b="1" dirty="0" smtClean="0">
                <a:solidFill>
                  <a:srgbClr val="C00000"/>
                </a:solidFill>
              </a:rPr>
              <a:t>войне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как средство нравственно-патриотического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воспитания  дошкольников.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D4BD26F-650D-48B3-9BBF-54D9EF44F13F}"/>
              </a:ext>
            </a:extLst>
          </p:cNvPr>
          <p:cNvSpPr txBox="1"/>
          <p:nvPr/>
        </p:nvSpPr>
        <p:spPr>
          <a:xfrm>
            <a:off x="8018833" y="4969991"/>
            <a:ext cx="34504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Котлярова Надежда Васильевна, </a:t>
            </a:r>
          </a:p>
          <a:p>
            <a:pPr algn="r"/>
            <a:r>
              <a:rPr lang="ru-RU" dirty="0" smtClean="0"/>
              <a:t>Долгих Ирина Валерьевна,</a:t>
            </a:r>
          </a:p>
          <a:p>
            <a:pPr algn="r"/>
            <a:r>
              <a:rPr lang="ru-RU" dirty="0" smtClean="0"/>
              <a:t>в</a:t>
            </a:r>
            <a:r>
              <a:rPr lang="ru-RU" smtClean="0"/>
              <a:t>оспитатели</a:t>
            </a:r>
            <a:endParaRPr lang="ru-RU" dirty="0" smtClean="0"/>
          </a:p>
          <a:p>
            <a:pPr algn="r"/>
            <a:r>
              <a:rPr lang="ru-RU" dirty="0" smtClean="0"/>
              <a:t>МБДОУ ДС №67 «Аистёнок»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361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Литературные произведения, которые можно почитать с детьми старшего дошкольного возраста:</a:t>
            </a:r>
            <a:endParaRPr lang="ru-RU" sz="3200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0" y="1783830"/>
            <a:ext cx="5997575" cy="569626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«Сказка о Военной тайне, о </a:t>
            </a:r>
            <a:r>
              <a:rPr lang="ru-RU" sz="1800" dirty="0" err="1" smtClean="0"/>
              <a:t>Мальчише</a:t>
            </a:r>
            <a:r>
              <a:rPr lang="ru-RU" sz="1800" dirty="0" smtClean="0"/>
              <a:t> – </a:t>
            </a:r>
            <a:r>
              <a:rPr lang="ru-RU" sz="1800" dirty="0" err="1" smtClean="0"/>
              <a:t>Кибальчише</a:t>
            </a:r>
            <a:r>
              <a:rPr lang="ru-RU" sz="1800" dirty="0" smtClean="0"/>
              <a:t> и его твердом слове» А.Гайдара. </a:t>
            </a:r>
            <a:endParaRPr lang="ru-RU" sz="18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2600" dirty="0" smtClean="0"/>
              <a:t>Солдатская сказка К. Паустовского «Похождение жука», «Волшебное колечко».</a:t>
            </a:r>
          </a:p>
          <a:p>
            <a:endParaRPr lang="ru-RU" dirty="0"/>
          </a:p>
        </p:txBody>
      </p:sp>
      <p:pic>
        <p:nvPicPr>
          <p:cNvPr id="1028" name="Picture 4" descr="C:\Users\User\Downloads\bedc5d38a09481cdfbf36d0f41a694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7217" y="2953063"/>
            <a:ext cx="2292096" cy="3597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User\Downloads\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561" y="3043003"/>
            <a:ext cx="1801368" cy="3057994"/>
          </a:xfrm>
          <a:prstGeom prst="rect">
            <a:avLst/>
          </a:prstGeom>
          <a:noFill/>
        </p:spPr>
      </p:pic>
      <p:pic>
        <p:nvPicPr>
          <p:cNvPr id="1030" name="Picture 6" descr="C:\Users\User\Downloads\upload_2018-11-25_22-56-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9424" y="3387778"/>
            <a:ext cx="2217920" cy="3201258"/>
          </a:xfrm>
          <a:prstGeom prst="rect">
            <a:avLst/>
          </a:prstGeom>
          <a:noFill/>
        </p:spPr>
      </p:pic>
      <p:pic>
        <p:nvPicPr>
          <p:cNvPr id="1031" name="Picture 7" descr="C:\Users\User\Downloads\0_7b30c_b775ba35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2451" y="2458387"/>
            <a:ext cx="2353457" cy="2998034"/>
          </a:xfrm>
          <a:prstGeom prst="rect">
            <a:avLst/>
          </a:prstGeom>
          <a:noFill/>
        </p:spPr>
      </p:pic>
      <p:sp>
        <p:nvSpPr>
          <p:cNvPr id="17" name="Содержимое 16"/>
          <p:cNvSpPr>
            <a:spLocks noGrp="1"/>
          </p:cNvSpPr>
          <p:nvPr>
            <p:ph sz="quarter" idx="4"/>
          </p:nvPr>
        </p:nvSpPr>
        <p:spPr>
          <a:xfrm>
            <a:off x="6457013" y="2490085"/>
            <a:ext cx="5183188" cy="3684588"/>
          </a:xfrm>
        </p:spPr>
        <p:txBody>
          <a:bodyPr/>
          <a:lstStyle/>
          <a:p>
            <a:r>
              <a:rPr lang="ru-RU" dirty="0" smtClean="0"/>
              <a:t>«Волшебное колечко».</a:t>
            </a:r>
            <a:endParaRPr lang="ru-RU" dirty="0"/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Паровоз  «Овечка»</a:t>
            </a:r>
            <a:endParaRPr lang="ru-RU" sz="2400" b="1" dirty="0"/>
          </a:p>
        </p:txBody>
      </p:sp>
      <p:pic>
        <p:nvPicPr>
          <p:cNvPr id="1032" name="Picture 8" descr="C:\Users\User\Downloads\10144928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40840" y="2998032"/>
            <a:ext cx="2564692" cy="3515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34272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ED2907-EF8F-423E-A94B-6466990DAF40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Концерт для ветеранов ВОВ </a:t>
            </a:r>
            <a:endParaRPr lang="ru-RU" dirty="0"/>
          </a:p>
        </p:txBody>
      </p:sp>
      <p:pic>
        <p:nvPicPr>
          <p:cNvPr id="2050" name="Picture 2" descr="C:\Users\User\Desktop\през ВОВ\P10203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850" y="2072723"/>
            <a:ext cx="5801784" cy="4351338"/>
          </a:xfrm>
          <a:prstGeom prst="rect">
            <a:avLst/>
          </a:prstGeom>
          <a:noFill/>
        </p:spPr>
      </p:pic>
      <p:pic>
        <p:nvPicPr>
          <p:cNvPr id="2052" name="Picture 4" descr="C:\Users\User\Desktop\през ВОВ\P10204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9096" y="2047462"/>
            <a:ext cx="5088834" cy="43897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10785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 нас в гостях генерал-майор в отставке </a:t>
            </a:r>
            <a:r>
              <a:rPr lang="ru-RU" b="1" dirty="0" err="1" smtClean="0"/>
              <a:t>В.С.Полковницын</a:t>
            </a:r>
            <a:r>
              <a:rPr lang="ru-RU" b="1" dirty="0" smtClean="0"/>
              <a:t>  и </a:t>
            </a:r>
            <a:r>
              <a:rPr lang="ru-RU" b="1" dirty="0" err="1" smtClean="0"/>
              <a:t>А.П.Жилков</a:t>
            </a:r>
            <a:endParaRPr lang="ru-RU" b="1" dirty="0"/>
          </a:p>
        </p:txBody>
      </p:sp>
      <p:pic>
        <p:nvPicPr>
          <p:cNvPr id="6" name="Содержимое 5" descr="P10204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3076" name="Picture 4" descr="C:\Users\User\Desktop\през ВОВ\P10204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259378" y="1315778"/>
            <a:ext cx="3935896" cy="5279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Воспитанники группы исполняют  песню «Катюша»  9 МАЯ   на площади Победы </a:t>
            </a:r>
            <a:endParaRPr lang="ru-RU" b="1" i="1" dirty="0"/>
          </a:p>
        </p:txBody>
      </p:sp>
      <p:pic>
        <p:nvPicPr>
          <p:cNvPr id="4" name="Содержимое 3" descr="0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8923" y="1789043"/>
            <a:ext cx="4452729" cy="4472609"/>
          </a:xfrm>
        </p:spPr>
      </p:pic>
      <p:pic>
        <p:nvPicPr>
          <p:cNvPr id="4098" name="Picture 2" descr="C:\Users\User\Desktop\през ВОВ\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8365" y="2067339"/>
            <a:ext cx="4876800" cy="4204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Песня «Катюша» на конкурсе </a:t>
            </a:r>
            <a:br>
              <a:rPr lang="ru-RU" b="1" dirty="0" smtClean="0"/>
            </a:br>
            <a:r>
              <a:rPr lang="ru-RU" b="1" dirty="0" smtClean="0"/>
              <a:t>«Юность Оскола» в исполнении воспитанников нашей группы.</a:t>
            </a:r>
            <a:endParaRPr lang="ru-RU" b="1" dirty="0"/>
          </a:p>
        </p:txBody>
      </p:sp>
      <p:pic>
        <p:nvPicPr>
          <p:cNvPr id="4" name="катюша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445025" y="2126973"/>
            <a:ext cx="8150087" cy="3737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49675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i="1" dirty="0" smtClean="0"/>
              <a:t>«Вот так, постоянно и постепенно расширяясь, эта любовь к близкому, родному переходит в любовь к государству, его истории с его прошлым и настоящим, а затем и ко всему человечеству» (академик Д. С. Лихачев).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147</Words>
  <Application>Microsoft Office PowerPoint</Application>
  <PresentationFormat>Произвольный</PresentationFormat>
  <Paragraphs>19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Литературные произведения, которые можно почитать с детьми старшего дошкольного возраста:</vt:lpstr>
      <vt:lpstr>Концерт для ветеранов ВОВ </vt:lpstr>
      <vt:lpstr>У нас в гостях генерал-майор в отставке В.С.Полковницын  и А.П.Жилков</vt:lpstr>
      <vt:lpstr>Воспитанники группы исполняют  песню «Катюша»  9 МАЯ   на площади Победы </vt:lpstr>
      <vt:lpstr>Песня «Катюша» на конкурсе  «Юность Оскола» в исполнении воспитанников нашей группы.</vt:lpstr>
      <vt:lpstr>«Вот так, постоянно и постепенно расширяясь, эта любовь к близкому, родному переходит в любовь к государству, его истории с его прошлым и настоящим, а затем и ко всему человечеству» (академик Д. С. Лихачев).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 Sviridova</dc:creator>
  <cp:lastModifiedBy>Пользователь</cp:lastModifiedBy>
  <cp:revision>13</cp:revision>
  <dcterms:created xsi:type="dcterms:W3CDTF">2020-02-12T09:27:30Z</dcterms:created>
  <dcterms:modified xsi:type="dcterms:W3CDTF">2020-08-06T20:25:25Z</dcterms:modified>
</cp:coreProperties>
</file>