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5" r:id="rId7"/>
    <p:sldId id="264" r:id="rId8"/>
    <p:sldId id="266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4"/>
    <a:srgbClr val="A0F999"/>
    <a:srgbClr val="005A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3" d="100"/>
          <a:sy n="93" d="100"/>
        </p:scale>
        <p:origin x="-207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F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8DA-7203-4203-90F7-DE0F35B0BDD9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C590-950A-4A57-9555-8392A96186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krot.info/uploads/posts/2020-01/1580407965_23-p-vesennie-foni-dlya-prezentatsii-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5857892"/>
            <a:ext cx="70723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b="1" dirty="0" smtClean="0">
                <a:solidFill>
                  <a:srgbClr val="005A7A"/>
                </a:solidFill>
                <a:latin typeface="Times New Roman" pitchFamily="18" charset="0"/>
                <a:cs typeface="Times New Roman" pitchFamily="18" charset="0"/>
              </a:rPr>
              <a:t>Автор: Ясмакова Татьяна Юрьевна</a:t>
            </a:r>
          </a:p>
          <a:p>
            <a:pPr algn="r"/>
            <a:r>
              <a:rPr lang="ru-RU" sz="1600" b="1" dirty="0" smtClean="0">
                <a:solidFill>
                  <a:srgbClr val="005A7A"/>
                </a:solidFill>
                <a:latin typeface="Times New Roman" pitchFamily="18" charset="0"/>
                <a:cs typeface="Times New Roman" pitchFamily="18" charset="0"/>
              </a:rPr>
              <a:t>Воспитатель МОУ детский сад №18 Кировского района г. Волгоград</a:t>
            </a:r>
            <a:endParaRPr lang="ru-RU" sz="1600" b="1" dirty="0">
              <a:solidFill>
                <a:srgbClr val="005A7A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9144000" cy="4262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Труд взрослых.  Профессии.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только с полей сходит снег, на них начинаются весенние работы. </a:t>
            </a:r>
            <a:endParaRPr lang="ru-RU" sz="2000" b="1" dirty="0"/>
          </a:p>
        </p:txBody>
      </p:sp>
      <p:pic>
        <p:nvPicPr>
          <p:cNvPr id="2050" name="Picture 2" descr="https://kan-yu.com.ua/wp-content/uploads/2014/02/2014-021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642918"/>
            <a:ext cx="8572561" cy="571504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642918"/>
            <a:ext cx="8572560" cy="5715040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1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Весной в поле выходят трактора. У трактористов много работы: нужно вспахать и разрыхлить землю – приготовить мягкую постель для зёрен.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94" name="Picture 10" descr="http://chernogolovka.wetzavet.ru/upload/iblock/a2b/tilling_the_soi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000108"/>
            <a:ext cx="4607752" cy="307183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3929058" y="6286520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Боронование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4071942"/>
            <a:ext cx="3643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Вспашка поля</a:t>
            </a:r>
            <a:endParaRPr lang="ru-RU" i="1" dirty="0"/>
          </a:p>
        </p:txBody>
      </p:sp>
      <p:pic>
        <p:nvPicPr>
          <p:cNvPr id="13" name="Picture 12" descr="https://www.greatplainsint.com/en-gb/cdn/farfuture/PWNq07PJrkcLuwah0nx0oXfk_UekVwQ8nXuXeP5rVdU/mtime%3A1471012597/sites/default/files/hd_harrow_field-78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4777" y="3071810"/>
            <a:ext cx="4822065" cy="3214709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5072066" y="928670"/>
            <a:ext cx="40719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Вышли в поле трактора,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Землю им пахать пора,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 посеять рожь, пшеницу…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Ведь на поле хлеб родится!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Поля засевают зерновыми растениями: это пшеница, рожь, овёс, рис и кукуруза. </a:t>
            </a:r>
            <a:endParaRPr lang="ru-RU" sz="2000" b="1" dirty="0"/>
          </a:p>
        </p:txBody>
      </p:sp>
      <p:pic>
        <p:nvPicPr>
          <p:cNvPr id="17410" name="Picture 2" descr="https://www.agrobase.ru/uploads/publications/2016/05/05/sevyarovi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3857628"/>
            <a:ext cx="4001986" cy="268626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7412" name="Picture 4" descr="https://stv24.tv/wp-content/uploads/2018/09/24/7mrka-1024x6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16393" y="1000109"/>
            <a:ext cx="3970448" cy="2357453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севу всё уже готово!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кипит работа снова…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сеялки полным-полно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Насыпается зерно.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ранней зорьки до темна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землю сеется оно!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357562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Посев пшеницы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s://privadmin.ru/assets/uploads/2016-03-23/2016-03-23_22-00-04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857628"/>
            <a:ext cx="4286280" cy="271464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Сеют семена овощных культур, высаживают картофель.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Надо успеть за короткое время, пока не пересохла почва. </a:t>
            </a:r>
            <a:endParaRPr lang="ru-RU" sz="2000" b="1" dirty="0"/>
          </a:p>
        </p:txBody>
      </p:sp>
      <p:pic>
        <p:nvPicPr>
          <p:cNvPr id="18434" name="Picture 2" descr="http://promzona.uz/upload/iblock/769/ab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28669"/>
            <a:ext cx="5000660" cy="3317105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8436" name="Picture 4" descr="https://sveklon.ru/wp-content/uploads/2019/09/1-sazhat-kartoshk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928670"/>
            <a:ext cx="2570303" cy="1714372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8438" name="Picture 6" descr="https://avatars.mds.yandex.net/get-pdb/2111302/e7daf376-e0eb-42bb-838f-5ceac47e395f/s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2786058"/>
            <a:ext cx="2571768" cy="1684958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8440" name="Picture 8" descr="https://diy.obi.ru/uploads/articles/000/021/21184/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1" y="4571610"/>
            <a:ext cx="5643602" cy="21391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454967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Посадили мы картошку: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– в поле,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– в саду.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– много,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– немножко.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– всего одну гряду.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конце весны, в теплые майские дни, высаживают рассаду огурцов, помидоров, капусты. </a:t>
            </a:r>
            <a:endParaRPr lang="ru-RU" sz="2000" b="1" dirty="0"/>
          </a:p>
        </p:txBody>
      </p:sp>
      <p:pic>
        <p:nvPicPr>
          <p:cNvPr id="21506" name="Picture 2" descr="https://sad-center.ru/upload/medialibrary/6ee/6ee6e9fbab7d5c7fc907a422e3b9f3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1000107"/>
            <a:ext cx="3784749" cy="2524399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https://zemeljka.ru/wp-content/uploads/2020/01/blagopriyatnye-dni-dlya-posadki-ogurcov-768x462.png"/>
          <p:cNvPicPr>
            <a:picLocks noChangeAspect="1" noChangeArrowheads="1"/>
          </p:cNvPicPr>
          <p:nvPr/>
        </p:nvPicPr>
        <p:blipFill>
          <a:blip r:embed="rId3"/>
          <a:srcRect l="8594"/>
          <a:stretch>
            <a:fillRect/>
          </a:stretch>
        </p:blipFill>
        <p:spPr bwMode="auto">
          <a:xfrm>
            <a:off x="642910" y="1000108"/>
            <a:ext cx="3799202" cy="250033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21510" name="Picture 6" descr="https://vot-ogorod.ru/wp-content/uploads/2020/07/30489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3929066"/>
            <a:ext cx="3857652" cy="2453466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642910" y="3500438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Огуречная рассада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500438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Помидорная рассада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6357958"/>
            <a:ext cx="4143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Капустная рассада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2" name="Picture 8" descr="http://img.lenagold.ru/o/ogur/ogur0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643314"/>
            <a:ext cx="1428760" cy="1049724"/>
          </a:xfrm>
          <a:prstGeom prst="rect">
            <a:avLst/>
          </a:prstGeom>
          <a:noFill/>
        </p:spPr>
      </p:pic>
      <p:pic>
        <p:nvPicPr>
          <p:cNvPr id="21514" name="Picture 10" descr="https://img-fotki.yandex.ru/get/6729/981986.a8/0_92e6e_30b43a80_ori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7215206" y="3571876"/>
            <a:ext cx="1774639" cy="1192207"/>
          </a:xfrm>
          <a:prstGeom prst="rect">
            <a:avLst/>
          </a:prstGeom>
          <a:noFill/>
        </p:spPr>
      </p:pic>
      <p:pic>
        <p:nvPicPr>
          <p:cNvPr id="21516" name="Picture 12" descr="http://img.lenagold.ru/k/kapu/kapust28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416855">
            <a:off x="6572264" y="5072074"/>
            <a:ext cx="1639206" cy="1621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садах деревья и кустарники опрыскивают ядовитыми растворами,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отпугнуть насекомых-вредителей.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Нижнюю часть стволов плодовых деревьев белят известью.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://itd2.mycdn.me/image?id=866324028094&amp;t=20&amp;plc=MOBILE&amp;tkn=*21RHPa53NmANUagaC3Buj4kVuj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85860"/>
            <a:ext cx="4180387" cy="3135291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22532" name="Picture 4" descr="https://avatars.mds.yandex.net/get-zen_doc/1720666/pub_5daae9c8c05c7100adaaa1dd_5daafcdbd5bbc300ae438288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473888"/>
            <a:ext cx="4205933" cy="313008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90011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Весной в садах проводят посадку саженцев плодовых деревьев и кустарников. В садах, парках, на улицах подрезают деревья и высаживают новые молодые деревья. На клумбах высаживают красивые цветы.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://volgagarden.ru/wp-content/uploads/2019/3/vesennjaja-obrezka-plodovyh-derevev-i-kustarnikov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1071545"/>
            <a:ext cx="3889849" cy="2401559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23556" name="Picture 4" descr="https://dolinasad.by/upload/medialibrary/1a1/1a1346c4dda4bb9deeab0fc223d19e2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9" y="2479236"/>
            <a:ext cx="4214842" cy="2807151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23558" name="Picture 6" descr="https://qlumba.com/wp-content/uploads/2019/10/fmg5da2be5d9f35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8008" y="3929066"/>
            <a:ext cx="3960071" cy="2643206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Много труда вкладывают люди. Работают в поле и в огороде, в садах и парках, во дворе и возле дома. Тогда и лето будет красивое, и осень с урожаем, а зима – с запасами.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kcm-www.s3.amazonaws.com/production/s3fs-public/understanding_the_harvest_862965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214422"/>
            <a:ext cx="4643470" cy="3095647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028" name="Picture 4" descr="https://www.inform.kz/fotoarticles/201901231233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643438" y="3786190"/>
            <a:ext cx="4262414" cy="283983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030" name="Picture 6" descr="https://1xleb.ru/upload/iblock/f6d/f6d9093e5a389cbb396af85ad817ddc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428736"/>
            <a:ext cx="3214710" cy="2129745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  <p:pic>
        <p:nvPicPr>
          <p:cNvPr id="1032" name="Picture 8" descr="https://ampravda.ru/files/images2/images/07-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85852" y="4572008"/>
            <a:ext cx="2987665" cy="1993074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224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Ясмакова</dc:creator>
  <cp:lastModifiedBy>Алексей</cp:lastModifiedBy>
  <cp:revision>20</cp:revision>
  <dcterms:created xsi:type="dcterms:W3CDTF">2020-08-07T19:30:13Z</dcterms:created>
  <dcterms:modified xsi:type="dcterms:W3CDTF">2020-08-07T22:58:14Z</dcterms:modified>
</cp:coreProperties>
</file>