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-17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/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6817F-25D5-412B-859F-51B4A04B9D27}" type="datetimeFigureOut">
              <a:rPr lang="ru-RU"/>
              <a:pPr>
                <a:defRPr/>
              </a:pPr>
              <a:t>04.08.2020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91AEF-06E2-4C94-A17D-AB732C8150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/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3B1F9-62B3-4459-8AA2-553BBF12C472}" type="datetimeFigureOut">
              <a:rPr lang="ru-RU"/>
              <a:pPr>
                <a:defRPr/>
              </a:pPr>
              <a:t>04.08.2020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87C49C-9916-4105-ABB7-15E2616FC1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/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4710E-0EAE-437B-B370-37D4BCD3F2BA}" type="datetimeFigureOut">
              <a:rPr lang="ru-RU"/>
              <a:pPr>
                <a:defRPr/>
              </a:pPr>
              <a:t>04.08.2020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07D67-F957-40BB-810D-C3A0D613A4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28EA2-0AE4-4487-A321-ED54CB1C6CBC}" type="datetimeFigureOut">
              <a:rPr lang="ru-RU"/>
              <a:pPr>
                <a:defRPr/>
              </a:pPr>
              <a:t>04.08.2020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F9639-B393-40AE-947D-7B8571F142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/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E8E20-5BD5-4383-ABA1-0760F4CE5EAD}" type="datetimeFigureOut">
              <a:rPr lang="ru-RU"/>
              <a:pPr>
                <a:defRPr/>
              </a:pPr>
              <a:t>04.08.2020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FBC248-C569-49BA-A500-DFDD40D803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/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/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C6441-D27E-424C-9230-783F005DC993}" type="datetimeFigureOut">
              <a:rPr lang="ru-RU"/>
              <a:pPr>
                <a:defRPr/>
              </a:pPr>
              <a:t>04.08.2020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7676A1-4346-4F8E-9ECB-EB4DF020C6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/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/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/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2F7D6-9518-4974-84AB-D58DB99FD724}" type="datetimeFigureOut">
              <a:rPr lang="ru-RU"/>
              <a:pPr>
                <a:defRPr/>
              </a:pPr>
              <a:t>04.08.2020</a:t>
            </a:fld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5AB007-D184-47E0-9C22-7A07DC9C15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615D4-AFC4-44FA-AF4C-28AED2E858E5}" type="datetimeFigureOut">
              <a:rPr lang="ru-RU"/>
              <a:pPr>
                <a:defRPr/>
              </a:pPr>
              <a:t>04.08.2020</a:t>
            </a:fld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79D0A-37FB-4667-8770-CD4CACA8FD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2118D-42D3-4DB7-891E-7068471531A2}" type="datetimeFigureOut">
              <a:rPr lang="ru-RU"/>
              <a:pPr>
                <a:defRPr/>
              </a:pPr>
              <a:t>04.08.2020</a:t>
            </a:fld>
            <a:endParaRPr lang="ru-RU"/>
          </a:p>
        </p:txBody>
      </p:sp>
      <p:sp>
        <p:nvSpPr>
          <p:cNvPr id="3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BCCA9-F5D8-4B62-8E4A-72CEBB9B17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/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827FE-8D77-4EFE-9549-9CCD055EFB24}" type="datetimeFigureOut">
              <a:rPr lang="ru-RU"/>
              <a:pPr>
                <a:defRPr/>
              </a:pPr>
              <a:t>04.08.2020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62F8D-8CB8-4477-953E-A7917CDA93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/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>
            <a:extLst>
              <a:ext uri="{FF2B5EF4-FFF2-40B4-BE49-F238E27FC236}"/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17C1EB-9A42-4B11-AC7D-4FCA4C8BF788}" type="datetimeFigureOut">
              <a:rPr lang="ru-RU"/>
              <a:pPr>
                <a:defRPr/>
              </a:pPr>
              <a:t>04.08.2020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65FB5-BCB7-4AEE-BD0D-B5D2A7111E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49B78CB-8A4A-44C8-8A38-5569D92127C3}" type="datetimeFigureOut">
              <a:rPr lang="ru-RU"/>
              <a:pPr>
                <a:defRPr/>
              </a:pPr>
              <a:t>04.08.2020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D864DC6-C1F8-442B-9546-A6AF2D9494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audio" Target="NULL" TargetMode="Externa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1.jpeg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audio" Target="NULL" TargetMode="External"/><Relationship Id="rId6" Type="http://schemas.openxmlformats.org/officeDocument/2006/relationships/image" Target="../media/image9.jpeg"/><Relationship Id="rId5" Type="http://schemas.openxmlformats.org/officeDocument/2006/relationships/image" Target="../media/image3.png"/><Relationship Id="rId10" Type="http://schemas.openxmlformats.org/officeDocument/2006/relationships/image" Target="../media/image13.jpeg"/><Relationship Id="rId4" Type="http://schemas.openxmlformats.org/officeDocument/2006/relationships/image" Target="../media/image2.png"/><Relationship Id="rId9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299700" y="436563"/>
            <a:ext cx="1328738" cy="104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291763" y="2117725"/>
            <a:ext cx="1344612" cy="105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261600" y="3730625"/>
            <a:ext cx="1406525" cy="110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331450" y="5154613"/>
            <a:ext cx="1328738" cy="104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348163" y="62484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026025" y="62484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: скругленные углы 14">
            <a:hlinkClick r:id="" action="ppaction://hlinkshowjump?jump=nextslide"/>
            <a:extLst>
              <a:ext uri="{FF2B5EF4-FFF2-40B4-BE49-F238E27FC236}"/>
            </a:extLst>
          </p:cNvPr>
          <p:cNvSpPr/>
          <p:nvPr/>
        </p:nvSpPr>
        <p:spPr>
          <a:xfrm>
            <a:off x="7023100" y="6105525"/>
            <a:ext cx="1627188" cy="642938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ДАЛЕЕ</a:t>
            </a:r>
          </a:p>
        </p:txBody>
      </p:sp>
      <p:pic>
        <p:nvPicPr>
          <p:cNvPr id="13320" name="Рисунок 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3875" y="296863"/>
            <a:ext cx="5670550" cy="574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2" name="Picture 10" descr="sommerwiese-die-farben-des-sommers-c4e5d644-d848-47ee-b06a-1f53650a35e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4663" y="320675"/>
            <a:ext cx="5726112" cy="5746750"/>
          </a:xfrm>
          <a:prstGeom prst="rect">
            <a:avLst/>
          </a:prstGeom>
          <a:noFill/>
        </p:spPr>
      </p:pic>
      <p:pic>
        <p:nvPicPr>
          <p:cNvPr id="13323" name="Picture 11" descr="cover_image_bi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275888" y="411163"/>
            <a:ext cx="1385887" cy="1060450"/>
          </a:xfrm>
          <a:prstGeom prst="rect">
            <a:avLst/>
          </a:prstGeom>
          <a:noFill/>
        </p:spPr>
      </p:pic>
      <p:pic>
        <p:nvPicPr>
          <p:cNvPr id="13324" name="Picture 12" descr="кузнечик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0239375" y="5108575"/>
            <a:ext cx="1560513" cy="1098550"/>
          </a:xfrm>
          <a:prstGeom prst="rect">
            <a:avLst/>
          </a:prstGeom>
          <a:noFill/>
        </p:spPr>
      </p:pic>
      <p:pic>
        <p:nvPicPr>
          <p:cNvPr id="13325" name="Picture 13" descr="85583-800x800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0287000" y="1951038"/>
            <a:ext cx="1390650" cy="1390650"/>
          </a:xfrm>
          <a:prstGeom prst="rect">
            <a:avLst/>
          </a:prstGeom>
          <a:noFill/>
        </p:spPr>
      </p:pic>
      <p:pic>
        <p:nvPicPr>
          <p:cNvPr id="13326" name="Picture 14" descr="maxresdefault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0040938" y="3717925"/>
            <a:ext cx="1989137" cy="111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 vol="80000" showWhenStopped="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4.81481E-6 L -0.72175 0.1794 " pathEditMode="relative" rAng="0" ptsTypes="AA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094" y="89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4.81481E-6 L -0.63932 -0.1296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966" y="-6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864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864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 showWhenStopped="0">
                <p:cTn id="3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231438" y="2382838"/>
            <a:ext cx="1249362" cy="98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261600" y="5345113"/>
            <a:ext cx="1406525" cy="110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043363" y="62484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830763" y="62484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: скругленные углы 14">
            <a:hlinkClick r:id="" action="ppaction://hlinkshowjump?jump=nextslide"/>
            <a:extLst>
              <a:ext uri="{FF2B5EF4-FFF2-40B4-BE49-F238E27FC236}"/>
            </a:extLst>
          </p:cNvPr>
          <p:cNvSpPr/>
          <p:nvPr/>
        </p:nvSpPr>
        <p:spPr>
          <a:xfrm>
            <a:off x="7023100" y="6105525"/>
            <a:ext cx="1627188" cy="642938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ДАЛЕЕ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121900" y="708025"/>
            <a:ext cx="1328738" cy="104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Рисунок 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5925" y="217488"/>
            <a:ext cx="5670550" cy="574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Picture 10" descr="s120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6713" y="207963"/>
            <a:ext cx="5761037" cy="5753100"/>
          </a:xfrm>
          <a:prstGeom prst="rect">
            <a:avLst/>
          </a:prstGeom>
          <a:noFill/>
        </p:spPr>
      </p:pic>
      <p:pic>
        <p:nvPicPr>
          <p:cNvPr id="14347" name="Picture 11" descr="plakat_tvorcheskii_centr_sfera_delfin_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048875" y="604838"/>
            <a:ext cx="1497013" cy="1228725"/>
          </a:xfrm>
          <a:prstGeom prst="rect">
            <a:avLst/>
          </a:prstGeom>
          <a:noFill/>
        </p:spPr>
      </p:pic>
      <p:pic>
        <p:nvPicPr>
          <p:cNvPr id="14348" name="Picture 12" descr="99f6bc317a1312e6bcb011b1a456fdca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0158413" y="5281613"/>
            <a:ext cx="1576387" cy="1185862"/>
          </a:xfrm>
          <a:prstGeom prst="rect">
            <a:avLst/>
          </a:prstGeom>
          <a:noFill/>
        </p:spPr>
      </p:pic>
      <p:pic>
        <p:nvPicPr>
          <p:cNvPr id="14349" name="Picture 13" descr="maxresdefault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963150" y="2325688"/>
            <a:ext cx="1892300" cy="1063625"/>
          </a:xfrm>
          <a:prstGeom prst="rect">
            <a:avLst/>
          </a:prstGeom>
          <a:noFill/>
        </p:spPr>
      </p:pic>
      <p:pic>
        <p:nvPicPr>
          <p:cNvPr id="2" name="Рисунок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263188" y="3941763"/>
            <a:ext cx="1249362" cy="98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1" name="Picture 15" descr="531-276b_large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0131425" y="3906838"/>
            <a:ext cx="1524000" cy="101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4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4.81481E-6 L -0.72175 0.179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094" y="89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4.81481E-6 L -0.63932 -0.12962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966" y="-6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 showWhenStopped="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4.81481E-6 L -0.72175 0.1794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094" y="89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4.81481E-6 L -0.72175 0.1794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094" y="89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2</Words>
  <Application>Microsoft Office PowerPoint</Application>
  <PresentationFormat>Произвольный</PresentationFormat>
  <Paragraphs>2</Paragraphs>
  <Slides>2</Slides>
  <Notes>0</Notes>
  <HiddenSlides>0</HiddenSlides>
  <MMClips>4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Calibri</vt:lpstr>
      <vt:lpstr>Arial</vt:lpstr>
      <vt:lpstr>Calibri Light</vt:lpstr>
      <vt:lpstr>Times New Roman</vt:lpstr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Георгий Аствацатуров</dc:creator>
  <cp:lastModifiedBy>XTreme.ws</cp:lastModifiedBy>
  <cp:revision>10</cp:revision>
  <dcterms:created xsi:type="dcterms:W3CDTF">2020-07-18T06:52:42Z</dcterms:created>
  <dcterms:modified xsi:type="dcterms:W3CDTF">2020-08-04T07:03:32Z</dcterms:modified>
</cp:coreProperties>
</file>