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7" r:id="rId5"/>
    <p:sldId id="258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-78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60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6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80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553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15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77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63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399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54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958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3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357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08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2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1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4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7C68B7-4DBD-4DA9-8128-3DBDAFE776D6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9BE012-7E57-4CD0-88C8-82A21F1B9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0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97" y="2013480"/>
            <a:ext cx="4457700" cy="3238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3043" y="330010"/>
            <a:ext cx="96215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Безопасные окна!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0556" y="5312842"/>
            <a:ext cx="69076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Подготовила презентацию: воспитатель </a:t>
            </a:r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Аксенова С.В.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309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36" y="0"/>
            <a:ext cx="96843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54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2" t="3966"/>
          <a:stretch/>
        </p:blipFill>
        <p:spPr>
          <a:xfrm>
            <a:off x="1870364" y="-29563"/>
            <a:ext cx="8839200" cy="691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414" y="0"/>
            <a:ext cx="9739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96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56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358" y="0"/>
            <a:ext cx="6847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891" y="0"/>
            <a:ext cx="9362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4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2170" y="1235517"/>
            <a:ext cx="6907660" cy="1188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377" y="2958018"/>
            <a:ext cx="3781459" cy="261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17</TotalTime>
  <Words>14</Words>
  <Application>Microsoft Office PowerPoint</Application>
  <PresentationFormat>Произвольный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1232</cp:lastModifiedBy>
  <cp:revision>5</cp:revision>
  <dcterms:created xsi:type="dcterms:W3CDTF">2017-05-12T11:48:12Z</dcterms:created>
  <dcterms:modified xsi:type="dcterms:W3CDTF">2019-04-27T18:17:12Z</dcterms:modified>
</cp:coreProperties>
</file>