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BE360-BFCB-4862-A649-0FDE01990FC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68C7-63CE-42B5-AE12-D954162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Users\1\Desktop\&#1043;&#1086;&#1088;&#1100;&#1082;&#1086;&#1074;&#1072;%20&#1051;.&#1052;.%20&#1050;&#1091;&#1088;&#1089;&#1099;\Neizvesten_-_pro_svetofor_muzofon.com.mp3" TargetMode="External"/><Relationship Id="rId1" Type="http://schemas.openxmlformats.org/officeDocument/2006/relationships/audio" Target="file:///F:\&#1051;&#1080;&#1076;&#1080;&#1103;%20&#1052;&#1080;&#1093;&#1072;&#1081;&#1083;&#1086;&#1074;&#1085;&#1072;\&#1055;&#1088;&#1077;&#1079;&#1077;&#1085;&#1090;&#1072;&#1094;&#1080;&#1103;\Svetofor-Pesnya-pro-PDD(muzofon.com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2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er.myshared.ru/758637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733256"/>
            <a:ext cx="4752528" cy="72008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Выполнила</a:t>
            </a:r>
            <a:r>
              <a:rPr lang="ru-RU" sz="1800" b="1" smtClean="0">
                <a:solidFill>
                  <a:schemeClr val="tx1"/>
                </a:solidFill>
              </a:rPr>
              <a:t>: </a:t>
            </a:r>
            <a:r>
              <a:rPr lang="ru-RU" sz="1800" b="1" smtClean="0">
                <a:solidFill>
                  <a:schemeClr val="tx1"/>
                </a:solidFill>
              </a:rPr>
              <a:t>Аксенова С.В.</a:t>
            </a:r>
            <a:r>
              <a:rPr lang="ru-RU" sz="1800" b="1" smtClean="0">
                <a:solidFill>
                  <a:schemeClr val="tx1"/>
                </a:solidFill>
              </a:rPr>
              <a:t> 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149080"/>
            <a:ext cx="60530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Дорожные знаки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bg1">
                    <a:lumMod val="95000"/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476672"/>
            <a:ext cx="4298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Свет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офор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чик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126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00808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700808"/>
            <a:ext cx="4536504" cy="1800200"/>
          </a:xfrm>
        </p:spPr>
        <p:txBody>
          <a:bodyPr>
            <a:normAutofit/>
          </a:bodyPr>
          <a:lstStyle/>
          <a:p>
            <a:r>
              <a:rPr lang="ru-RU" sz="1800" b="1" dirty="0"/>
              <a:t>Знак </a:t>
            </a:r>
            <a:r>
              <a:rPr lang="ru-RU" sz="1800" b="1" dirty="0" smtClean="0"/>
              <a:t>«Движение </a:t>
            </a:r>
            <a:r>
              <a:rPr lang="ru-RU" sz="1800" b="1" dirty="0"/>
              <a:t>пешеходов </a:t>
            </a:r>
            <a:r>
              <a:rPr lang="ru-RU" sz="1800" b="1" dirty="0" smtClean="0"/>
              <a:t>запрещено»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/>
              <a:t>В дождь и в ясную </a:t>
            </a:r>
            <a:r>
              <a:rPr lang="ru-RU" sz="1800" b="1" dirty="0" smtClean="0"/>
              <a:t>погоду</a:t>
            </a:r>
            <a:br>
              <a:rPr lang="ru-RU" sz="1800" b="1" dirty="0" smtClean="0"/>
            </a:br>
            <a:r>
              <a:rPr lang="ru-RU" sz="1800" b="1" dirty="0" smtClean="0"/>
              <a:t>Здесь </a:t>
            </a:r>
            <a:r>
              <a:rPr lang="ru-RU" sz="1800" b="1" dirty="0"/>
              <a:t>не ходят пешеходы</a:t>
            </a:r>
            <a:r>
              <a:rPr lang="ru-RU" sz="1800" b="1" dirty="0" smtClean="0"/>
              <a:t>.</a:t>
            </a:r>
            <a:br>
              <a:rPr lang="ru-RU" sz="1800" b="1" dirty="0" smtClean="0"/>
            </a:br>
            <a:r>
              <a:rPr lang="ru-RU" sz="1800" b="1" dirty="0" smtClean="0"/>
              <a:t>Говорит </a:t>
            </a:r>
            <a:r>
              <a:rPr lang="ru-RU" sz="1800" b="1" dirty="0"/>
              <a:t>им знак одно</a:t>
            </a:r>
            <a:r>
              <a:rPr lang="ru-RU" sz="1800" b="1" dirty="0" smtClean="0"/>
              <a:t>:</a:t>
            </a:r>
            <a:br>
              <a:rPr lang="ru-RU" sz="1800" b="1" dirty="0" smtClean="0"/>
            </a:br>
            <a:r>
              <a:rPr lang="ru-RU" sz="1800" b="1" dirty="0" smtClean="0"/>
              <a:t>"</a:t>
            </a:r>
            <a:r>
              <a:rPr lang="ru-RU" sz="1800" b="1" dirty="0"/>
              <a:t>Вам ходить запрещено!"</a:t>
            </a:r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6" name="Рисунок 5" descr="16605_014be9e81ece24b350254467678896ee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340768"/>
            <a:ext cx="2271713" cy="22812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9592" y="764704"/>
            <a:ext cx="7736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Движение пешеходов запрещено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4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4005064"/>
            <a:ext cx="2160240" cy="216024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628800"/>
            <a:ext cx="4032448" cy="2852936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Знак "Главная дорога"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Вот </a:t>
            </a:r>
            <a:r>
              <a:rPr lang="ru-RU" sz="2700" b="1" dirty="0"/>
              <a:t>он знак, </a:t>
            </a:r>
            <a:r>
              <a:rPr lang="ru-RU" sz="2700" b="1" dirty="0" smtClean="0"/>
              <a:t>каких </a:t>
            </a:r>
            <a:r>
              <a:rPr lang="ru-RU" sz="2700" b="1" dirty="0"/>
              <a:t>немного</a:t>
            </a:r>
            <a:r>
              <a:rPr lang="ru-RU" sz="2700" b="1" dirty="0" smtClean="0"/>
              <a:t>:</a:t>
            </a:r>
            <a:br>
              <a:rPr lang="ru-RU" sz="2700" b="1" dirty="0" smtClean="0"/>
            </a:br>
            <a:r>
              <a:rPr lang="ru-RU" sz="2700" b="1" dirty="0" smtClean="0"/>
              <a:t>Это </a:t>
            </a:r>
            <a:r>
              <a:rPr lang="ru-RU" sz="2700" b="1" dirty="0"/>
              <a:t>главная дорога</a:t>
            </a:r>
            <a:r>
              <a:rPr lang="ru-RU" sz="2700" b="1" dirty="0" smtClean="0"/>
              <a:t>!</a:t>
            </a:r>
            <a:br>
              <a:rPr lang="ru-RU" sz="2700" b="1" dirty="0" smtClean="0"/>
            </a:br>
            <a:r>
              <a:rPr lang="ru-RU" sz="2700" b="1" dirty="0" smtClean="0"/>
              <a:t>Если </a:t>
            </a:r>
            <a:r>
              <a:rPr lang="ru-RU" sz="2700" b="1" dirty="0"/>
              <a:t>едешь ты по ней</a:t>
            </a:r>
            <a:r>
              <a:rPr lang="ru-RU" sz="2700" b="1" dirty="0" smtClean="0"/>
              <a:t>,</a:t>
            </a:r>
            <a:br>
              <a:rPr lang="ru-RU" sz="2700" b="1" dirty="0" smtClean="0"/>
            </a:br>
            <a:r>
              <a:rPr lang="ru-RU" sz="2700" b="1" dirty="0" smtClean="0"/>
              <a:t>Всех </a:t>
            </a:r>
            <a:r>
              <a:rPr lang="ru-RU" sz="2700" b="1" dirty="0"/>
              <a:t>становишься главней</a:t>
            </a:r>
            <a:r>
              <a:rPr lang="ru-RU" sz="2700" b="1" dirty="0" smtClean="0"/>
              <a:t>,</a:t>
            </a:r>
            <a:br>
              <a:rPr lang="ru-RU" sz="2700" b="1" dirty="0" smtClean="0"/>
            </a:br>
            <a:r>
              <a:rPr lang="ru-RU" sz="2700" b="1" dirty="0" smtClean="0"/>
              <a:t>И </a:t>
            </a:r>
            <a:r>
              <a:rPr lang="ru-RU" sz="2700" b="1" dirty="0"/>
              <a:t>тебе, как будто Богу</a:t>
            </a:r>
            <a:r>
              <a:rPr lang="ru-RU" sz="2700" b="1" dirty="0" smtClean="0"/>
              <a:t>,</a:t>
            </a:r>
            <a:br>
              <a:rPr lang="ru-RU" sz="2700" b="1" dirty="0" smtClean="0"/>
            </a:br>
            <a:r>
              <a:rPr lang="ru-RU" sz="2700" b="1" dirty="0" smtClean="0"/>
              <a:t>Уступают </a:t>
            </a:r>
            <a:r>
              <a:rPr lang="ru-RU" sz="2700" b="1" dirty="0"/>
              <a:t>все дорогу!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556792"/>
            <a:ext cx="2132856" cy="2132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67744" y="692696"/>
            <a:ext cx="4782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Главная дорога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auto-135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4221088"/>
            <a:ext cx="2047875" cy="1762125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96618__backgrounds-wallpaper-vector-tinted-background-wallpapers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35283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Правила движения каждый должен знать, и без промедления их нужно выполнять!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6" name="Рисунок 5" descr="2004-11-09kdkpg_polis_hareketli_duduk_cali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1" y="4293096"/>
            <a:ext cx="3720413" cy="2232248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44824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136951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924944"/>
            <a:ext cx="3816424" cy="331236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layer.myshared.ru/903524/data/images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704856" cy="35898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Цель: </a:t>
            </a:r>
          </a:p>
          <a:p>
            <a:pPr>
              <a:buNone/>
            </a:pPr>
            <a:r>
              <a:rPr lang="ru-RU" sz="4000" dirty="0" smtClean="0"/>
              <a:t>  Совершенствование знаний о правилах дорожного движения.</a:t>
            </a:r>
          </a:p>
        </p:txBody>
      </p:sp>
      <p:pic>
        <p:nvPicPr>
          <p:cNvPr id="3075" name="Picture 3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399431" cy="13994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layer.myshared.ru/903524/data/images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404664"/>
            <a:ext cx="6696744" cy="48860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     Задачи:</a:t>
            </a:r>
          </a:p>
          <a:p>
            <a:pPr lvl="0"/>
            <a:r>
              <a:rPr lang="ru-RU" sz="2400" dirty="0" smtClean="0"/>
              <a:t>Закрепить знание правил дорожного движения: сигналов светофора, дорожных знаков.</a:t>
            </a:r>
          </a:p>
          <a:p>
            <a:pPr lvl="0"/>
            <a:r>
              <a:rPr lang="ru-RU" sz="2400" dirty="0" smtClean="0"/>
              <a:t>Познакомить с дорожными знаками</a:t>
            </a:r>
          </a:p>
          <a:p>
            <a:pPr lvl="0"/>
            <a:r>
              <a:rPr lang="ru-RU" sz="2400" dirty="0" smtClean="0"/>
              <a:t>Учить детей связно отвечать на вопросы, используя аргументированную и доказательную речь.</a:t>
            </a:r>
          </a:p>
          <a:p>
            <a:r>
              <a:rPr lang="ru-RU" sz="2400" dirty="0" smtClean="0"/>
              <a:t>Воспитывать у детей желание знать и выполнять правила дорожного движения.</a:t>
            </a:r>
          </a:p>
          <a:p>
            <a:pPr lvl="0"/>
            <a:r>
              <a:rPr lang="ru-RU" sz="2400" dirty="0" smtClean="0"/>
              <a:t>Развивать мелкую и общую моторику.</a:t>
            </a:r>
          </a:p>
          <a:p>
            <a:pPr lvl="0"/>
            <a:r>
              <a:rPr lang="ru-RU" sz="2400" dirty="0" smtClean="0"/>
              <a:t>Совершенствовать интонационную выразительность речи.</a:t>
            </a:r>
          </a:p>
        </p:txBody>
      </p:sp>
      <p:pic>
        <p:nvPicPr>
          <p:cNvPr id="3075" name="Picture 3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399431" cy="13994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gilbarhealth.com/wp/wp-content/uploads/2011/12/l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3600400" cy="525658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Хоть у вас терпенья нет, </a:t>
            </a:r>
            <a:br>
              <a:rPr lang="ru-RU" sz="2000" b="1" dirty="0" smtClean="0"/>
            </a:br>
            <a:r>
              <a:rPr lang="ru-RU" sz="2000" b="1" dirty="0" smtClean="0"/>
              <a:t>Подождите: красный свет!</a:t>
            </a:r>
            <a:br>
              <a:rPr lang="ru-RU" sz="2000" b="1" dirty="0" smtClean="0"/>
            </a:br>
            <a:r>
              <a:rPr lang="ru-RU" sz="2000" b="1" dirty="0" smtClean="0"/>
              <a:t>Красный свет нам говорит:</a:t>
            </a:r>
            <a:br>
              <a:rPr lang="ru-RU" sz="2000" b="1" dirty="0" smtClean="0"/>
            </a:br>
            <a:r>
              <a:rPr lang="ru-RU" sz="2000" b="1" dirty="0" smtClean="0"/>
              <a:t>Стой! Опасно! Путь закрыт!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Желтый свет-предупрежденье:</a:t>
            </a:r>
            <a:br>
              <a:rPr lang="ru-RU" sz="2000" b="1" dirty="0" smtClean="0"/>
            </a:br>
            <a:r>
              <a:rPr lang="ru-RU" sz="2000" b="1" dirty="0" smtClean="0"/>
              <a:t>Жди сигнала для движенья!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Зеленый свет открыл дорогу:</a:t>
            </a:r>
            <a:br>
              <a:rPr lang="ru-RU" sz="2000" b="1" dirty="0" smtClean="0"/>
            </a:br>
            <a:r>
              <a:rPr lang="ru-RU" sz="2000" b="1" dirty="0" smtClean="0"/>
              <a:t>Переходить ребята могут.</a:t>
            </a:r>
            <a:br>
              <a:rPr lang="ru-RU" sz="2000" b="1" dirty="0" smtClean="0"/>
            </a:br>
            <a:r>
              <a:rPr lang="ru-RU" sz="2000" b="1" dirty="0" smtClean="0"/>
              <a:t>Вот теперь идите смело-</a:t>
            </a:r>
            <a:br>
              <a:rPr lang="ru-RU" sz="2000" b="1" dirty="0" smtClean="0"/>
            </a:br>
            <a:r>
              <a:rPr lang="ru-RU" sz="2000" b="1" dirty="0" smtClean="0"/>
              <a:t>Пешеходам путь открыт!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205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5438205"/>
            <a:ext cx="1419795" cy="1419795"/>
          </a:xfrm>
          <a:prstGeom prst="rect">
            <a:avLst/>
          </a:prstGeom>
          <a:noFill/>
        </p:spPr>
      </p:pic>
      <p:pic>
        <p:nvPicPr>
          <p:cNvPr id="2055" name="Picture 7" descr="E:\Презентация\rId1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0"/>
            <a:ext cx="2575684" cy="6347723"/>
          </a:xfrm>
          <a:prstGeom prst="rect">
            <a:avLst/>
          </a:prstGeom>
          <a:noFill/>
        </p:spPr>
      </p:pic>
      <p:pic>
        <p:nvPicPr>
          <p:cNvPr id="7" name="Svetofor-Pesnya-pro-PDD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Neizvesten_-_pro_svetofor_muzofon.co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1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88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Презентация\img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340768"/>
            <a:ext cx="4104456" cy="25202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Если видишь этот знак,</a:t>
            </a:r>
            <a:br>
              <a:rPr lang="ru-RU" sz="2700" b="1" dirty="0" smtClean="0"/>
            </a:br>
            <a:r>
              <a:rPr lang="ru-RU" sz="2700" b="1" dirty="0" smtClean="0"/>
              <a:t>Знай, что он не просто так.</a:t>
            </a:r>
            <a:br>
              <a:rPr lang="ru-RU" sz="2700" b="1" dirty="0" smtClean="0"/>
            </a:br>
            <a:r>
              <a:rPr lang="ru-RU" sz="2700" b="1" dirty="0" smtClean="0"/>
              <a:t>Чтобы не было проблем, </a:t>
            </a:r>
            <a:br>
              <a:rPr lang="ru-RU" sz="2700" b="1" dirty="0" smtClean="0"/>
            </a:br>
            <a:r>
              <a:rPr lang="ru-RU" sz="2700" b="1" dirty="0" smtClean="0"/>
              <a:t>Уступи дорогу всем.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9" name="Рисунок 8" descr="r-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772816"/>
            <a:ext cx="2304256" cy="2304256"/>
          </a:xfrm>
          <a:prstGeom prst="rect">
            <a:avLst/>
          </a:prstGeom>
        </p:spPr>
      </p:pic>
      <p:pic>
        <p:nvPicPr>
          <p:cNvPr id="1030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23728" y="548680"/>
            <a:ext cx="4896544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Уступи дорогу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2ur4568-3ba1fa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3524250"/>
            <a:ext cx="2809875" cy="333375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3933056"/>
            <a:ext cx="5616624" cy="2448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>
                <a:latin typeface="+mj-lt"/>
              </a:rPr>
              <a:t>Этот знак ну очень строгий</a:t>
            </a:r>
            <a:r>
              <a:rPr lang="ru-RU" sz="2800" b="1" dirty="0" smtClean="0">
                <a:latin typeface="+mj-lt"/>
              </a:rPr>
              <a:t>,</a:t>
            </a:r>
          </a:p>
          <a:p>
            <a:pPr algn="ctr">
              <a:buNone/>
            </a:pPr>
            <a:r>
              <a:rPr lang="ru-RU" sz="2800" b="1" dirty="0" smtClean="0">
                <a:latin typeface="+mj-lt"/>
              </a:rPr>
              <a:t>Коль </a:t>
            </a:r>
            <a:r>
              <a:rPr lang="ru-RU" sz="2800" b="1" dirty="0">
                <a:latin typeface="+mj-lt"/>
              </a:rPr>
              <a:t>стоит он на дороге</a:t>
            </a:r>
            <a:r>
              <a:rPr lang="ru-RU" sz="2800" b="1" dirty="0" smtClean="0">
                <a:latin typeface="+mj-lt"/>
              </a:rPr>
              <a:t>.</a:t>
            </a:r>
          </a:p>
          <a:p>
            <a:pPr algn="ctr">
              <a:buNone/>
            </a:pPr>
            <a:r>
              <a:rPr lang="ru-RU" sz="2800" b="1" dirty="0" smtClean="0">
                <a:latin typeface="+mj-lt"/>
              </a:rPr>
              <a:t>Говорит </a:t>
            </a:r>
            <a:r>
              <a:rPr lang="ru-RU" sz="2800" b="1" dirty="0">
                <a:latin typeface="+mj-lt"/>
              </a:rPr>
              <a:t>он нам: </a:t>
            </a:r>
            <a:r>
              <a:rPr lang="ru-RU" sz="2800" b="1" dirty="0" smtClean="0">
                <a:latin typeface="+mj-lt"/>
              </a:rPr>
              <a:t>"</a:t>
            </a:r>
            <a:r>
              <a:rPr lang="ru-RU" sz="2800" b="1" dirty="0">
                <a:latin typeface="+mj-lt"/>
              </a:rPr>
              <a:t>Друзья</a:t>
            </a:r>
            <a:r>
              <a:rPr lang="ru-RU" sz="2800" b="1" dirty="0" smtClean="0">
                <a:latin typeface="+mj-lt"/>
              </a:rPr>
              <a:t>,</a:t>
            </a:r>
          </a:p>
          <a:p>
            <a:pPr algn="ctr">
              <a:buNone/>
            </a:pPr>
            <a:r>
              <a:rPr lang="ru-RU" sz="2800" b="1" dirty="0" smtClean="0">
                <a:latin typeface="+mj-lt"/>
              </a:rPr>
              <a:t>Ездить </a:t>
            </a:r>
            <a:r>
              <a:rPr lang="ru-RU" sz="2800" b="1" dirty="0">
                <a:latin typeface="+mj-lt"/>
              </a:rPr>
              <a:t>здесь совсем нельзя!"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76672"/>
            <a:ext cx="6858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Движение запрещено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 descr="http://www.online-utility.org/image/ImageCache?file=e/eb/3.2.svg/800px-3.2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268760"/>
            <a:ext cx="2376264" cy="2376264"/>
          </a:xfrm>
          <a:prstGeom prst="rect">
            <a:avLst/>
          </a:prstGeom>
          <a:noFill/>
        </p:spPr>
      </p:pic>
      <p:pic>
        <p:nvPicPr>
          <p:cNvPr id="8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9" name="Рисунок 8" descr="traffic_cop_go_left_ha_9ikopwif2vbk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933056"/>
            <a:ext cx="1933575" cy="1933575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212976"/>
            <a:ext cx="5544616" cy="3384376"/>
          </a:xfrm>
        </p:spPr>
        <p:txBody>
          <a:bodyPr>
            <a:normAutofit/>
          </a:bodyPr>
          <a:lstStyle/>
          <a:p>
            <a:r>
              <a:rPr lang="ru-RU" sz="2800" b="1" dirty="0"/>
              <a:t>Знак "Въезд запрещен"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Знак </a:t>
            </a:r>
            <a:r>
              <a:rPr lang="ru-RU" sz="2800" b="1" dirty="0"/>
              <a:t>водителей стращает</a:t>
            </a:r>
            <a:r>
              <a:rPr lang="ru-RU" sz="2800" b="1" dirty="0" smtClean="0"/>
              <a:t>,</a:t>
            </a:r>
            <a:br>
              <a:rPr lang="ru-RU" sz="2800" b="1" dirty="0" smtClean="0"/>
            </a:br>
            <a:r>
              <a:rPr lang="ru-RU" sz="2800" b="1" dirty="0" smtClean="0"/>
              <a:t>Въезд </a:t>
            </a:r>
            <a:r>
              <a:rPr lang="ru-RU" sz="2800" b="1" dirty="0"/>
              <a:t>машинам запрещает</a:t>
            </a:r>
            <a:r>
              <a:rPr lang="ru-RU" sz="2800" b="1" dirty="0" smtClean="0"/>
              <a:t>!</a:t>
            </a:r>
            <a:br>
              <a:rPr lang="ru-RU" sz="2800" b="1" dirty="0" smtClean="0"/>
            </a:br>
            <a:r>
              <a:rPr lang="ru-RU" sz="2800" b="1" dirty="0" smtClean="0"/>
              <a:t>Не </a:t>
            </a:r>
            <a:r>
              <a:rPr lang="ru-RU" sz="2800" b="1" dirty="0"/>
              <a:t>пытайтесь </a:t>
            </a:r>
            <a:r>
              <a:rPr lang="ru-RU" sz="2800" b="1" dirty="0" smtClean="0"/>
              <a:t>сгоряча</a:t>
            </a:r>
            <a:br>
              <a:rPr lang="ru-RU" sz="2800" b="1" dirty="0" smtClean="0"/>
            </a:br>
            <a:r>
              <a:rPr lang="ru-RU" sz="2800" b="1" dirty="0" smtClean="0"/>
              <a:t>Ехать </a:t>
            </a:r>
            <a:r>
              <a:rPr lang="ru-RU" sz="2800" b="1" dirty="0"/>
              <a:t>мимо кирпича!</a:t>
            </a:r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510213"/>
            <a:ext cx="1347787" cy="1347787"/>
          </a:xfrm>
          <a:prstGeom prst="rect">
            <a:avLst/>
          </a:prstGeom>
          <a:noFill/>
        </p:spPr>
      </p:pic>
      <p:pic>
        <p:nvPicPr>
          <p:cNvPr id="7" name="Рисунок 6" descr="vo_vremja_prazdnichnyh_meroprijatij_posvjashyonnyh_dnju_rossii__dvizhenie_transporta_na_otdelnyh_ulicah_nalchika_budet_vremenno_ogranichen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1412776"/>
            <a:ext cx="2393500" cy="23847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51720" y="764704"/>
            <a:ext cx="5145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Въезд запрещен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traffic_cop_stop_hg_wh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43711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96752"/>
            <a:ext cx="7200800" cy="194421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Знак "Дети" Посреди дороги дети</a:t>
            </a:r>
            <a:r>
              <a:rPr lang="ru-RU" sz="3200" b="1" dirty="0" smtClean="0"/>
              <a:t>,</a:t>
            </a:r>
            <a:br>
              <a:rPr lang="ru-RU" sz="3200" b="1" dirty="0" smtClean="0"/>
            </a:br>
            <a:r>
              <a:rPr lang="ru-RU" sz="3200" b="1" dirty="0" smtClean="0"/>
              <a:t>Мы </a:t>
            </a:r>
            <a:r>
              <a:rPr lang="ru-RU" sz="3200" b="1" dirty="0"/>
              <a:t>всегда за них в ответе</a:t>
            </a:r>
            <a:r>
              <a:rPr lang="ru-RU" sz="3200" b="1" dirty="0" smtClean="0"/>
              <a:t>.</a:t>
            </a:r>
            <a:br>
              <a:rPr lang="ru-RU" sz="3200" b="1" dirty="0" smtClean="0"/>
            </a:br>
            <a:r>
              <a:rPr lang="ru-RU" sz="3200" b="1" dirty="0" smtClean="0"/>
              <a:t>Чтоб </a:t>
            </a:r>
            <a:r>
              <a:rPr lang="ru-RU" sz="3200" b="1" dirty="0"/>
              <a:t>не плакал их родитель</a:t>
            </a:r>
            <a:r>
              <a:rPr lang="ru-RU" sz="3200" b="1" dirty="0" smtClean="0"/>
              <a:t>,</a:t>
            </a:r>
            <a:br>
              <a:rPr lang="ru-RU" sz="3200" b="1" dirty="0" smtClean="0"/>
            </a:br>
            <a:r>
              <a:rPr lang="ru-RU" sz="3200" b="1" dirty="0" smtClean="0"/>
              <a:t>Будь </a:t>
            </a:r>
            <a:r>
              <a:rPr lang="ru-RU" sz="3200" b="1" dirty="0"/>
              <a:t>внимательней, водитель!</a:t>
            </a:r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19460" name="Picture 4" descr="http://myrgorod.pl.ua/files/sys/images/img0ae7febd8b8f12daef640c3a10e9bc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96752"/>
            <a:ext cx="1800200" cy="16381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31840" y="260648"/>
            <a:ext cx="22322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4_kids-runnin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212976"/>
            <a:ext cx="2428875" cy="333375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3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412776"/>
            <a:ext cx="3960440" cy="2736304"/>
          </a:xfrm>
        </p:spPr>
        <p:txBody>
          <a:bodyPr>
            <a:normAutofit/>
          </a:bodyPr>
          <a:lstStyle/>
          <a:p>
            <a:r>
              <a:rPr lang="ru-RU" sz="2400" b="1" dirty="0"/>
              <a:t>Знак "Пешеходный переход"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Здесь </a:t>
            </a:r>
            <a:r>
              <a:rPr lang="ru-RU" sz="2400" b="1" dirty="0"/>
              <a:t>наземный переход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Ходит </a:t>
            </a:r>
            <a:r>
              <a:rPr lang="ru-RU" sz="2400" b="1" dirty="0"/>
              <a:t>целый день народ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Ты</a:t>
            </a:r>
            <a:r>
              <a:rPr lang="ru-RU" sz="2400" b="1" dirty="0"/>
              <a:t>, водитель, не грусти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Пешехода </a:t>
            </a:r>
            <a:r>
              <a:rPr lang="ru-RU" sz="2400" b="1" dirty="0"/>
              <a:t>пропусти!</a:t>
            </a:r>
          </a:p>
        </p:txBody>
      </p:sp>
      <p:pic>
        <p:nvPicPr>
          <p:cNvPr id="4" name="Picture 6" descr="E:\Презентация\112121917_svetofor_Deni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6213" y="5157192"/>
            <a:ext cx="1347787" cy="1347787"/>
          </a:xfrm>
          <a:prstGeom prst="rect">
            <a:avLst/>
          </a:prstGeom>
          <a:noFill/>
        </p:spPr>
      </p:pic>
      <p:pic>
        <p:nvPicPr>
          <p:cNvPr id="7" name="Рисунок 6" descr="image216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700808"/>
            <a:ext cx="1872208" cy="19062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59632" y="908720"/>
            <a:ext cx="6811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Пешеходный переход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75835353_0_68fdf_b58b1aa1_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3356992"/>
            <a:ext cx="1409700" cy="32385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162</Words>
  <Application>Microsoft Office PowerPoint</Application>
  <PresentationFormat>Экран (4:3)</PresentationFormat>
  <Paragraphs>32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Хоть у вас терпенья нет,  Подождите: красный свет! Красный свет нам говорит: Стой! Опасно! Путь закрыт!  Желтый свет-предупрежденье: Жди сигнала для движенья!  Зеленый свет открыл дорогу: Переходить ребята могут. Вот теперь идите смело- Пешеходам путь открыт!  </vt:lpstr>
      <vt:lpstr> Если видишь этот знак, Знай, что он не просто так. Чтобы не было проблем,  Уступи дорогу всем.  </vt:lpstr>
      <vt:lpstr>Презентация PowerPoint</vt:lpstr>
      <vt:lpstr>Знак "Въезд запрещен"  Знак водителей стращает, Въезд машинам запрещает! Не пытайтесь сгоряча Ехать мимо кирпича!</vt:lpstr>
      <vt:lpstr>Знак "Дети" Посреди дороги дети, Мы всегда за них в ответе. Чтоб не плакал их родитель, Будь внимательней, водитель!</vt:lpstr>
      <vt:lpstr>Знак "Пешеходный переход"  Здесь наземный переход, Ходит целый день народ. Ты, водитель, не грусти, Пешехода пропусти!</vt:lpstr>
      <vt:lpstr>Знак «Движение пешеходов запрещено»  В дождь и в ясную погоду Здесь не ходят пешеходы. Говорит им знак одно: "Вам ходить запрещено!"</vt:lpstr>
      <vt:lpstr>Знак "Главная дорога"  Вот он знак, каких немного: Это главная дорога! Если едешь ты по ней, Всех становишься главней, И тебе, как будто Богу, Уступают все дорогу!  </vt:lpstr>
      <vt:lpstr>Правила движения каждый должен знать, и без промедления их нужно выполнять!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мишаня</dc:creator>
  <cp:lastModifiedBy>1232</cp:lastModifiedBy>
  <cp:revision>23</cp:revision>
  <dcterms:created xsi:type="dcterms:W3CDTF">2015-09-26T06:41:35Z</dcterms:created>
  <dcterms:modified xsi:type="dcterms:W3CDTF">2020-08-09T14:54:52Z</dcterms:modified>
</cp:coreProperties>
</file>