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07" r:id="rId1"/>
  </p:sldMasterIdLst>
  <p:sldIdLst>
    <p:sldId id="256" r:id="rId2"/>
    <p:sldId id="257" r:id="rId3"/>
    <p:sldId id="259" r:id="rId4"/>
    <p:sldId id="261" r:id="rId5"/>
    <p:sldId id="275" r:id="rId6"/>
    <p:sldId id="276" r:id="rId7"/>
    <p:sldId id="277" r:id="rId8"/>
    <p:sldId id="278" r:id="rId9"/>
    <p:sldId id="279" r:id="rId10"/>
    <p:sldId id="281" r:id="rId11"/>
    <p:sldId id="282" r:id="rId12"/>
    <p:sldId id="283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2132856"/>
            <a:ext cx="6408712" cy="1467594"/>
          </a:xfrm>
        </p:spPr>
        <p:txBody>
          <a:bodyPr>
            <a:normAutofit/>
          </a:bodyPr>
          <a:lstStyle>
            <a:lvl1pPr>
              <a:defRPr sz="54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venture" panose="02000503020000020003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4149080"/>
            <a:ext cx="3128392" cy="127369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4975259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576" y="0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35696" y="116632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5126519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675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2568" y="105248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2528992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0" y="0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0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474755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88640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5065742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16632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847" y="0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437816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16632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1777357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60648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83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1664723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60648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9420872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0" y="3102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88640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4163542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88640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8B7C-39D5-4D58-9807-64DE94C2C14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987F-BFB2-4F9A-B8D3-70BD06DBCA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0648486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5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7402" y="4626011"/>
            <a:ext cx="982805" cy="177281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1259632" cy="6858000"/>
          </a:xfrm>
          <a:prstGeom prst="rect">
            <a:avLst/>
          </a:prstGeom>
          <a:gradFill>
            <a:gsLst>
              <a:gs pos="400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2952" y="4437112"/>
            <a:ext cx="1481786" cy="19606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D8B7C-39D5-4D58-9807-64DE94C2C14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A987F-BFB2-4F9A-B8D3-70BD06DBCA3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7" name="Picture 3" descr="C:\Users\Алексей\AppData\Local\Microsoft\Windows\INetCache\IE\MM784OXT\MC900432549[1]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5429" y="188640"/>
            <a:ext cx="1828571" cy="182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0192" y="5085184"/>
            <a:ext cx="2771800" cy="1674336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033078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8" r:id="rId1"/>
    <p:sldLayoutId id="2147484309" r:id="rId2"/>
    <p:sldLayoutId id="2147484310" r:id="rId3"/>
    <p:sldLayoutId id="2147484311" r:id="rId4"/>
    <p:sldLayoutId id="2147484312" r:id="rId5"/>
    <p:sldLayoutId id="2147484313" r:id="rId6"/>
    <p:sldLayoutId id="2147484314" r:id="rId7"/>
    <p:sldLayoutId id="2147484315" r:id="rId8"/>
    <p:sldLayoutId id="2147484316" r:id="rId9"/>
    <p:sldLayoutId id="2147484317" r:id="rId10"/>
    <p:sldLayoutId id="2147484318" r:id="rId11"/>
  </p:sldLayoutIdLst>
  <p:transition spd="slow">
    <p:blinds dir="vert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8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dventure" panose="02000503020000020003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14290"/>
            <a:ext cx="7171730" cy="766438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rgbClr val="E46C0A"/>
                </a:solidFill>
              </a:rPr>
              <a:t/>
            </a:r>
            <a:br>
              <a:rPr lang="ru-RU" sz="2000" dirty="0" smtClean="0">
                <a:solidFill>
                  <a:srgbClr val="E46C0A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 «Детский сад «Радуга» комбинированного вида»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Рузаевского</a:t>
            </a: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 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Adobe Hebrew" pitchFamily="18" charset="-79"/>
              </a:rPr>
              <a:t/>
            </a:r>
            <a:br>
              <a:rPr lang="ru-RU" sz="1600" b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Adobe Hebrew" pitchFamily="18" charset="-79"/>
              </a:rPr>
            </a:br>
            <a:endParaRPr lang="ru-RU" sz="1600" b="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Adobe Hebrew" pitchFamily="18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1556792"/>
            <a:ext cx="6286544" cy="5301208"/>
          </a:xfrm>
        </p:spPr>
        <p:txBody>
          <a:bodyPr>
            <a:normAutofit lnSpcReduction="10000"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«Правила дорожные – детям знать положено»</a:t>
            </a:r>
          </a:p>
          <a:p>
            <a:r>
              <a:rPr lang="ru-RU" sz="4000" dirty="0" smtClean="0">
                <a:solidFill>
                  <a:srgbClr val="00B050"/>
                </a:solidFill>
              </a:rPr>
              <a:t>проект по </a:t>
            </a:r>
            <a:r>
              <a:rPr lang="ru-RU" sz="4000" dirty="0" smtClean="0">
                <a:solidFill>
                  <a:srgbClr val="00B050"/>
                </a:solidFill>
              </a:rPr>
              <a:t>ПДД</a:t>
            </a:r>
            <a:r>
              <a:rPr lang="ru-RU" sz="4000" dirty="0" smtClean="0">
                <a:solidFill>
                  <a:srgbClr val="00B050"/>
                </a:solidFill>
              </a:rPr>
              <a:t> </a:t>
            </a:r>
            <a:r>
              <a:rPr lang="ru-RU" sz="4000" dirty="0" smtClean="0">
                <a:solidFill>
                  <a:srgbClr val="00B050"/>
                </a:solidFill>
              </a:rPr>
              <a:t>во второй младшей группе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>
                <a:solidFill>
                  <a:schemeClr val="tx1"/>
                </a:solidFill>
              </a:rPr>
              <a:t>Выполнила: воспитатель </a:t>
            </a:r>
          </a:p>
          <a:p>
            <a:r>
              <a:rPr lang="ru-RU" sz="2400" dirty="0" smtClean="0"/>
              <a:t>Кондратьева Наталья Юрьевна</a:t>
            </a:r>
          </a:p>
          <a:p>
            <a:endParaRPr lang="ru-RU" sz="1900" dirty="0" smtClean="0"/>
          </a:p>
          <a:p>
            <a:r>
              <a:rPr lang="ru-RU" sz="1900" dirty="0" smtClean="0"/>
              <a:t>Рузаевка, 2020 г.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180175007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Дидактические игра: «Собери светофор</a:t>
            </a:r>
            <a:r>
              <a:rPr lang="ru-RU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5" descr="C:\Users\1\Downloads\IMG-9f31829f5ca1f38a1d9e9fcf95ff705f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857340"/>
            <a:ext cx="5000660" cy="50006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Изготовление подделок по ПДД .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25602" name="Picture 2" descr="C:\Users\1\Downloads\IMG-0579f34c03ef0ce35f0fb8747d475bf9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57430"/>
            <a:ext cx="5334037" cy="4214842"/>
          </a:xfrm>
          <a:prstGeom prst="rect">
            <a:avLst/>
          </a:prstGeom>
          <a:noFill/>
        </p:spPr>
      </p:pic>
      <p:pic>
        <p:nvPicPr>
          <p:cNvPr id="25603" name="Picture 3" descr="C:\Users\1\Downloads\IMG-b73c9efae40f8518074ffe8a47e4f95d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07836" y="2143116"/>
            <a:ext cx="3536163" cy="47148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Раскраски по ПДД</a:t>
            </a:r>
            <a:endParaRPr lang="ru-RU" dirty="0"/>
          </a:p>
        </p:txBody>
      </p:sp>
      <p:pic>
        <p:nvPicPr>
          <p:cNvPr id="26626" name="Picture 2" descr="C:\Users\1\Downloads\IMG-3608032f0e966adf44320bcd676f2e10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00174"/>
            <a:ext cx="3804056" cy="5357826"/>
          </a:xfrm>
          <a:prstGeom prst="rect">
            <a:avLst/>
          </a:prstGeom>
          <a:noFill/>
        </p:spPr>
      </p:pic>
      <p:pic>
        <p:nvPicPr>
          <p:cNvPr id="26627" name="Picture 3" descr="C:\Users\1\Downloads\IMG-ef6e6026779be5d0ad95c4d82394ac3f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25630" y="1500174"/>
            <a:ext cx="4018370" cy="53578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128792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    Результат  проекта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196752"/>
            <a:ext cx="7427168" cy="49294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   </a:t>
            </a:r>
            <a:r>
              <a:rPr lang="ru-RU" sz="2400" dirty="0" smtClean="0"/>
              <a:t>Дети знают:</a:t>
            </a:r>
            <a:endParaRPr lang="ru-RU" sz="2400" u="sng" dirty="0" smtClean="0"/>
          </a:p>
          <a:p>
            <a:pPr>
              <a:buFontTx/>
              <a:buChar char="-"/>
            </a:pPr>
            <a:r>
              <a:rPr lang="ru-RU" sz="2400" b="1" dirty="0" smtClean="0"/>
              <a:t>Участниками движения на дороге являются пешеходы и водители; </a:t>
            </a:r>
          </a:p>
          <a:p>
            <a:pPr>
              <a:buFontTx/>
              <a:buChar char="-"/>
            </a:pPr>
            <a:r>
              <a:rPr lang="ru-RU" sz="2400" b="1" dirty="0" smtClean="0"/>
              <a:t>пешеходы передвигаются по тротуару, а транспорт по проезжей части дороги; </a:t>
            </a:r>
          </a:p>
          <a:p>
            <a:pPr>
              <a:buFontTx/>
              <a:buChar char="-"/>
            </a:pPr>
            <a:r>
              <a:rPr lang="ru-RU" sz="2400" b="1" dirty="0" smtClean="0"/>
              <a:t>переходить дорогу можно только на пешеходном переходе; светофор нужен для регулирования движения на дороге и обозначает: </a:t>
            </a:r>
            <a:r>
              <a:rPr lang="ru-RU" b="1" dirty="0" smtClean="0"/>
              <a:t> </a:t>
            </a:r>
            <a:r>
              <a:rPr lang="ru-RU" sz="2400" b="1" dirty="0" smtClean="0"/>
              <a:t>красный – стой, желтый – жди, зеленый – иди; </a:t>
            </a:r>
          </a:p>
          <a:p>
            <a:pPr>
              <a:buFontTx/>
              <a:buChar char="-"/>
            </a:pPr>
            <a:r>
              <a:rPr lang="ru-RU" sz="2400" b="1" dirty="0" smtClean="0"/>
              <a:t>дорогу переходить надо шагом, держа взрослых за руку;</a:t>
            </a:r>
          </a:p>
          <a:p>
            <a:pPr>
              <a:buFontTx/>
              <a:buChar char="-"/>
            </a:pPr>
            <a:r>
              <a:rPr lang="ru-RU" sz="2400" b="1" dirty="0" smtClean="0"/>
              <a:t> играть и баловаться на дороге нельзя.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3535142916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492896"/>
            <a:ext cx="7128792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785926"/>
            <a:ext cx="8229600" cy="1900808"/>
          </a:xfrm>
        </p:spPr>
        <p:txBody>
          <a:bodyPr/>
          <a:lstStyle/>
          <a:p>
            <a:pPr marL="0" indent="0">
              <a:buNone/>
            </a:pPr>
            <a:endParaRPr lang="ru-RU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5142916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214414" y="285728"/>
            <a:ext cx="7428234" cy="6095600"/>
          </a:xfrm>
        </p:spPr>
        <p:txBody>
          <a:bodyPr>
            <a:normAutofit/>
          </a:bodyPr>
          <a:lstStyle/>
          <a:p>
            <a:r>
              <a:rPr lang="ru-RU" altLang="ru-RU" sz="2800" b="1" dirty="0">
                <a:solidFill>
                  <a:schemeClr val="tx2">
                    <a:lumMod val="50000"/>
                  </a:schemeClr>
                </a:solidFill>
              </a:rPr>
              <a:t>Вид проекта</a:t>
            </a:r>
            <a:r>
              <a:rPr lang="ru-RU" altLang="ru-RU" sz="2800" dirty="0">
                <a:solidFill>
                  <a:schemeClr val="tx2">
                    <a:lumMod val="50000"/>
                  </a:schemeClr>
                </a:solidFill>
              </a:rPr>
              <a:t>: </a:t>
            </a:r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</a:rPr>
              <a:t>творческо-информационный</a:t>
            </a:r>
            <a:r>
              <a:rPr lang="ru-RU" altLang="ru-RU" sz="2800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altLang="ru-RU" sz="28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altLang="ru-RU" sz="2800" dirty="0">
                <a:solidFill>
                  <a:schemeClr val="tx2">
                    <a:lumMod val="50000"/>
                  </a:schemeClr>
                </a:solidFill>
              </a:rPr>
              <a:t>Продолжительность: </a:t>
            </a:r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</a:rPr>
              <a:t>краткосрочный</a:t>
            </a:r>
            <a:r>
              <a:rPr lang="ru-RU" altLang="ru-RU" sz="2800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altLang="ru-RU" sz="2800" dirty="0">
                <a:solidFill>
                  <a:schemeClr val="tx2">
                    <a:lumMod val="50000"/>
                  </a:schemeClr>
                </a:solidFill>
              </a:rPr>
            </a:br>
            <a:endParaRPr lang="ru-RU" altLang="ru-RU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altLang="ru-RU" sz="2800" b="1" dirty="0" smtClean="0">
                <a:solidFill>
                  <a:schemeClr val="tx2">
                    <a:lumMod val="50000"/>
                  </a:schemeClr>
                </a:solidFill>
              </a:rPr>
              <a:t>Участники </a:t>
            </a:r>
            <a:r>
              <a:rPr lang="ru-RU" altLang="ru-RU" sz="2800" b="1" dirty="0">
                <a:solidFill>
                  <a:schemeClr val="tx2">
                    <a:lumMod val="50000"/>
                  </a:schemeClr>
                </a:solidFill>
              </a:rPr>
              <a:t>проекта</a:t>
            </a:r>
            <a:r>
              <a:rPr lang="ru-RU" altLang="ru-RU" sz="2800" dirty="0">
                <a:solidFill>
                  <a:schemeClr val="tx2">
                    <a:lumMod val="50000"/>
                  </a:schemeClr>
                </a:solidFill>
              </a:rPr>
              <a:t>: дети </a:t>
            </a:r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</a:rPr>
              <a:t>2 младшей группы</a:t>
            </a:r>
            <a:r>
              <a:rPr lang="ru-RU" altLang="ru-RU" sz="2800" dirty="0">
                <a:solidFill>
                  <a:schemeClr val="tx2">
                    <a:lumMod val="50000"/>
                  </a:schemeClr>
                </a:solidFill>
              </a:rPr>
              <a:t>, родители, </a:t>
            </a:r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</a:rPr>
              <a:t>воспитатель.</a:t>
            </a:r>
          </a:p>
          <a:p>
            <a:endParaRPr lang="ru-RU" altLang="ru-RU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altLang="ru-RU" sz="2800" b="1" dirty="0" smtClean="0">
                <a:solidFill>
                  <a:schemeClr val="tx2">
                    <a:lumMod val="50000"/>
                  </a:schemeClr>
                </a:solidFill>
              </a:rPr>
              <a:t>Основное направление проекта </a:t>
            </a:r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</a:rPr>
              <a:t>– предупреждение детского дорожно-транспортного травматизма</a:t>
            </a:r>
            <a:r>
              <a:rPr lang="ru-RU" altLang="ru-RU" sz="2800" dirty="0">
                <a:solidFill>
                  <a:schemeClr val="tx2">
                    <a:lumMod val="50000"/>
                  </a:schemeClr>
                </a:solidFill>
                <a:latin typeface="Candara"/>
              </a:rPr>
              <a:t/>
            </a:r>
            <a:br>
              <a:rPr lang="ru-RU" altLang="ru-RU" sz="2800" dirty="0">
                <a:solidFill>
                  <a:schemeClr val="tx2">
                    <a:lumMod val="50000"/>
                  </a:schemeClr>
                </a:solidFill>
                <a:latin typeface="Candara"/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5133809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290" y="0"/>
            <a:ext cx="6786610" cy="56612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800" b="1" i="1" dirty="0" smtClean="0">
                <a:solidFill>
                  <a:srgbClr val="7030A0"/>
                </a:solidFill>
                <a:latin typeface="Candara" panose="020E0502030303020204" pitchFamily="34" charset="0"/>
                <a:ea typeface="Calibri"/>
                <a:cs typeface="Times New Roman"/>
              </a:rPr>
              <a:t> </a:t>
            </a:r>
            <a:endParaRPr lang="ru-RU" sz="2800" b="1" i="1" dirty="0" smtClean="0">
              <a:solidFill>
                <a:srgbClr val="7030A0"/>
              </a:solidFill>
              <a:ea typeface="Calibri"/>
            </a:endParaRPr>
          </a:p>
          <a:p>
            <a:pPr marL="0" indent="0">
              <a:buNone/>
            </a:pPr>
            <a:r>
              <a:rPr lang="ru-RU" sz="2800" b="1" i="1" dirty="0" smtClean="0">
                <a:ea typeface="Calibri"/>
              </a:rPr>
              <a:t>Цель</a:t>
            </a:r>
            <a:r>
              <a:rPr lang="ru-RU" sz="2800" b="1" i="1" dirty="0">
                <a:ea typeface="Calibri"/>
              </a:rPr>
              <a:t>: 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ea typeface="Calibri"/>
              </a:rPr>
              <a:t> 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  <a:ea typeface="Calibri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ea typeface="Calibri"/>
              </a:rPr>
              <a:t> </a:t>
            </a:r>
            <a:r>
              <a:rPr lang="ru-RU" sz="2800" dirty="0">
                <a:ea typeface="Calibri"/>
              </a:rPr>
              <a:t>формирование навыков безопасного поведения на дорогах</a:t>
            </a:r>
            <a:r>
              <a:rPr lang="ru-RU" sz="2800" dirty="0" smtClean="0">
                <a:ea typeface="Calibri"/>
              </a:rPr>
              <a:t>.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  <a:ea typeface="Calibri"/>
                <a:cs typeface="Times New Roman"/>
              </a:rPr>
            </a:br>
            <a:endParaRPr lang="ru-RU" sz="2800" dirty="0" smtClean="0">
              <a:solidFill>
                <a:schemeClr val="tx2">
                  <a:lumMod val="50000"/>
                </a:schemeClr>
              </a:solidFill>
              <a:latin typeface="Candara" panose="020E0502030303020204" pitchFamily="34" charset="0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sz="2800" b="1" i="1" dirty="0" smtClean="0">
                <a:latin typeface="Candara" panose="020E0502030303020204" pitchFamily="34" charset="0"/>
                <a:ea typeface="Calibri"/>
                <a:cs typeface="Times New Roman"/>
              </a:rPr>
              <a:t>Задачи: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  <a:ea typeface="Calibri"/>
                <a:cs typeface="Times New Roman"/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Candara" panose="020E0502030303020204" pitchFamily="34" charset="0"/>
                <a:ea typeface="Calibri"/>
                <a:cs typeface="Times New Roman"/>
              </a:rPr>
            </a:b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ea typeface="Calibri"/>
              </a:rPr>
              <a:t>1. </a:t>
            </a:r>
            <a:r>
              <a:rPr lang="ru-RU" sz="2800" dirty="0" smtClean="0">
                <a:ea typeface="Calibri"/>
              </a:rPr>
              <a:t>Создавать условия для сознательного изучения детьми Правил дорожного движения;</a:t>
            </a:r>
          </a:p>
          <a:p>
            <a:pPr marL="0" indent="0">
              <a:buNone/>
            </a:pPr>
            <a:r>
              <a:rPr lang="ru-RU" sz="2800" dirty="0" smtClean="0">
                <a:ea typeface="Calibri"/>
              </a:rPr>
              <a:t>2.Формирование у детей способности к предвидению возможной опасности в конкретно меняющейся ситуации и построению адекватного безопасного поведения. </a:t>
            </a:r>
            <a:br>
              <a:rPr lang="ru-RU" sz="2800" dirty="0" smtClean="0">
                <a:ea typeface="Calibri"/>
              </a:rPr>
            </a:br>
            <a:r>
              <a:rPr lang="ru-RU" sz="2800" dirty="0" smtClean="0">
                <a:ea typeface="Calibri"/>
              </a:rPr>
              <a:t>3. Вырабатывать у дошкольников привычку правильно вести себя на дорогах;</a:t>
            </a:r>
            <a:br>
              <a:rPr lang="ru-RU" sz="2800" dirty="0" smtClean="0">
                <a:ea typeface="Calibri"/>
              </a:rPr>
            </a:br>
            <a:r>
              <a:rPr lang="ru-RU" sz="2800" dirty="0" smtClean="0">
                <a:ea typeface="Calibri"/>
              </a:rPr>
              <a:t>4. Воспитывать в детях грамотных пешеходов.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2687339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6868616" cy="6606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Ожидаемые  результаты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728" y="1142984"/>
            <a:ext cx="7416824" cy="4941168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Создавать условия для сознательного изучения детьми Правил дорожного движения;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Формирование у детей способности к предвидению возможной опасности в конкретно меняющейся ситуации и построению адекватного безопасного поведения.  </a:t>
            </a:r>
          </a:p>
          <a:p>
            <a:pPr marL="457200" indent="-457200">
              <a:buFont typeface="+mj-lt"/>
              <a:buAutoNum type="arabicPeriod"/>
            </a:pPr>
            <a:r>
              <a:rPr lang="ru-RU" altLang="ru-RU" sz="2000" dirty="0" smtClean="0"/>
              <a:t>иметь </a:t>
            </a:r>
            <a:r>
              <a:rPr lang="ru-RU" altLang="ru-RU" sz="2000" dirty="0"/>
              <a:t>представления о видах </a:t>
            </a:r>
            <a:r>
              <a:rPr lang="ru-RU" altLang="ru-RU" sz="2000" dirty="0" smtClean="0"/>
              <a:t>транспорта (</a:t>
            </a:r>
            <a:r>
              <a:rPr lang="ru-RU" altLang="ru-RU" sz="2000" dirty="0"/>
              <a:t>воздушный, наземный, водный); </a:t>
            </a:r>
            <a:endParaRPr lang="ru-RU" altLang="ru-RU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ru-RU" altLang="ru-RU" sz="2000" dirty="0" smtClean="0"/>
              <a:t> </a:t>
            </a:r>
            <a:r>
              <a:rPr lang="ru-RU" altLang="ru-RU" sz="2000" dirty="0"/>
              <a:t>Р</a:t>
            </a:r>
            <a:r>
              <a:rPr lang="ru-RU" altLang="ru-RU" sz="2000" dirty="0" smtClean="0"/>
              <a:t>азличать </a:t>
            </a:r>
            <a:r>
              <a:rPr lang="ru-RU" altLang="ru-RU" sz="2000" dirty="0"/>
              <a:t>на дороге транспортные средства(пассажирские, грузовые, </a:t>
            </a:r>
            <a:r>
              <a:rPr lang="ru-RU" altLang="ru-RU" sz="2000" dirty="0" smtClean="0"/>
              <a:t>оперативные);</a:t>
            </a:r>
          </a:p>
          <a:p>
            <a:pPr marL="457200" indent="-457200">
              <a:buFont typeface="+mj-lt"/>
              <a:buAutoNum type="arabicPeriod"/>
            </a:pPr>
            <a:r>
              <a:rPr lang="ru-RU" altLang="ru-RU" sz="2000" dirty="0" smtClean="0"/>
              <a:t> Различать наземный пешеходный переход </a:t>
            </a:r>
            <a:r>
              <a:rPr lang="ru-RU" altLang="ru-RU" sz="2000" dirty="0"/>
              <a:t>и </a:t>
            </a:r>
            <a:r>
              <a:rPr lang="ru-RU" altLang="ru-RU" sz="2000" dirty="0" smtClean="0"/>
              <a:t>средство регулирования </a:t>
            </a:r>
            <a:r>
              <a:rPr lang="ru-RU" altLang="ru-RU" sz="2000" dirty="0"/>
              <a:t>дорожного </a:t>
            </a:r>
            <a:r>
              <a:rPr lang="ru-RU" altLang="ru-RU" sz="2000" dirty="0" smtClean="0"/>
              <a:t>движения(светофор), </a:t>
            </a:r>
            <a:r>
              <a:rPr lang="ru-RU" altLang="ru-RU" sz="2000" dirty="0"/>
              <a:t>а </a:t>
            </a:r>
            <a:r>
              <a:rPr lang="ru-RU" altLang="ru-RU" sz="2000" dirty="0" smtClean="0"/>
              <a:t>так же дорожный знак «Пешеходный переход»;</a:t>
            </a:r>
          </a:p>
          <a:p>
            <a:pPr marL="457200" indent="-457200">
              <a:buFont typeface="+mj-lt"/>
              <a:buAutoNum type="arabicPeriod"/>
            </a:pPr>
            <a:r>
              <a:rPr lang="ru-RU" altLang="ru-RU" sz="2000" dirty="0" smtClean="0"/>
              <a:t>Знать, что обозначают цвета светофора.</a:t>
            </a:r>
          </a:p>
        </p:txBody>
      </p:sp>
    </p:spTree>
    <p:extLst>
      <p:ext uri="{BB962C8B-B14F-4D97-AF65-F5344CB8AC3E}">
        <p14:creationId xmlns:p14="http://schemas.microsoft.com/office/powerpoint/2010/main" xmlns="" val="2525127599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Реализация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428736"/>
            <a:ext cx="7858148" cy="464347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b="1" u="sng" dirty="0" smtClean="0"/>
              <a:t>Работа с родителями:</a:t>
            </a:r>
          </a:p>
          <a:p>
            <a:pPr marL="514350" indent="-514350">
              <a:buFontTx/>
              <a:buChar char="-"/>
            </a:pPr>
            <a:r>
              <a:rPr lang="ru-RU" b="1" dirty="0" smtClean="0"/>
              <a:t>Папка-передвижка « Дорожная азбука»</a:t>
            </a:r>
          </a:p>
          <a:p>
            <a:pPr marL="514350" indent="-514350">
              <a:buFontTx/>
              <a:buChar char="-"/>
            </a:pPr>
            <a:r>
              <a:rPr lang="ru-RU" b="1" dirty="0" smtClean="0"/>
              <a:t>Консультация « Дорога не терпит шалости – наказывает без жалости»</a:t>
            </a:r>
          </a:p>
          <a:p>
            <a:pPr marL="514350" indent="-514350">
              <a:buFontTx/>
              <a:buChar char="-"/>
            </a:pPr>
            <a:r>
              <a:rPr lang="ru-RU" b="1" dirty="0" smtClean="0"/>
              <a:t>Памятка « Обучение детей наблюдательности на улице»</a:t>
            </a:r>
            <a:endParaRPr lang="ru-RU" b="1" dirty="0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u="sng" dirty="0" smtClean="0">
                <a:latin typeface="Times New Roman" pitchFamily="18" charset="0"/>
                <a:cs typeface="Times New Roman" pitchFamily="18" charset="0"/>
              </a:rPr>
              <a:t>2. Работа с детьми:</a:t>
            </a:r>
            <a:br>
              <a:rPr lang="ru-RU" sz="5300" u="sng" dirty="0" smtClean="0">
                <a:latin typeface="Times New Roman" pitchFamily="18" charset="0"/>
                <a:cs typeface="Times New Roman" pitchFamily="18" charset="0"/>
              </a:rPr>
            </a:br>
            <a:endParaRPr lang="ru-RU" sz="5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285860"/>
            <a:ext cx="8215338" cy="507209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1. Рассматривание материалов по теме: « Правила дорожного движения», «Правила поведения на дорогах и улице»</a:t>
            </a:r>
          </a:p>
          <a:p>
            <a:r>
              <a:rPr lang="ru-RU" sz="2400" b="1" dirty="0" smtClean="0"/>
              <a:t>2. Беседа «Правила движения мы узнали – на дороге внимательными стали»</a:t>
            </a:r>
          </a:p>
          <a:p>
            <a:r>
              <a:rPr lang="ru-RU" sz="2400" b="1" dirty="0" smtClean="0"/>
              <a:t>3.Чтение стихотворений, загадывание загадок на тему: «ПДД»</a:t>
            </a:r>
          </a:p>
          <a:p>
            <a:r>
              <a:rPr lang="ru-RU" sz="2400" b="1" dirty="0" smtClean="0"/>
              <a:t>Лепка на тему:</a:t>
            </a:r>
            <a:r>
              <a:rPr lang="ru-RU" sz="2400" b="1" dirty="0" smtClean="0"/>
              <a:t> </a:t>
            </a:r>
            <a:r>
              <a:rPr lang="ru-RU" sz="2400" b="1" dirty="0" smtClean="0"/>
              <a:t>«Светофор»</a:t>
            </a:r>
          </a:p>
          <a:p>
            <a:r>
              <a:rPr lang="ru-RU" sz="2400" b="1" dirty="0" smtClean="0"/>
              <a:t>Сюжетно-ролевая игра «Пост ГИБДД»</a:t>
            </a:r>
          </a:p>
          <a:p>
            <a:r>
              <a:rPr lang="ru-RU" sz="2400" b="1" dirty="0" smtClean="0"/>
              <a:t>Рисование «Дорога и светофор</a:t>
            </a:r>
            <a:r>
              <a:rPr lang="ru-RU" sz="2400" b="1" dirty="0" smtClean="0"/>
              <a:t>»</a:t>
            </a:r>
          </a:p>
          <a:p>
            <a:r>
              <a:rPr lang="ru-RU" sz="2400" b="1" dirty="0" smtClean="0"/>
              <a:t>Дидактические игра: «Собери светофор».</a:t>
            </a:r>
          </a:p>
          <a:p>
            <a:r>
              <a:rPr lang="ru-RU" sz="2400" b="1" dirty="0" smtClean="0"/>
              <a:t>Изготовление подделок по ПДД .</a:t>
            </a:r>
            <a:endParaRPr lang="ru-RU" sz="2400" b="1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Фотоотчет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о реализации проекта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026" name="Picture 2" descr="C:\Users\1\Downloads\IMG-66280334859b48a48ee66825e2a7ebdd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29304"/>
            <a:ext cx="5143504" cy="3828696"/>
          </a:xfrm>
          <a:prstGeom prst="rect">
            <a:avLst/>
          </a:prstGeom>
          <a:noFill/>
        </p:spPr>
      </p:pic>
      <p:pic>
        <p:nvPicPr>
          <p:cNvPr id="1027" name="Picture 3" descr="C:\Users\1\Downloads\IMG-cb89b7d1b719ef37f7e356877bae2d5f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214572"/>
            <a:ext cx="3571900" cy="464342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1643050"/>
            <a:ext cx="50006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33CC33"/>
                </a:solidFill>
              </a:rPr>
              <a:t>Рисование на тему:</a:t>
            </a:r>
          </a:p>
          <a:p>
            <a:pPr algn="ctr"/>
            <a:r>
              <a:rPr lang="ru-RU" sz="2800" b="1" i="1" dirty="0" smtClean="0">
                <a:solidFill>
                  <a:srgbClr val="33CC33"/>
                </a:solidFill>
              </a:rPr>
              <a:t> </a:t>
            </a:r>
            <a:r>
              <a:rPr lang="ru-RU" sz="2800" b="1" i="1" dirty="0" smtClean="0">
                <a:solidFill>
                  <a:srgbClr val="33CC33"/>
                </a:solidFill>
              </a:rPr>
              <a:t>«Дорога </a:t>
            </a:r>
            <a:r>
              <a:rPr lang="ru-RU" sz="2800" b="1" i="1" dirty="0" smtClean="0">
                <a:solidFill>
                  <a:srgbClr val="33CC33"/>
                </a:solidFill>
              </a:rPr>
              <a:t>и светофор</a:t>
            </a:r>
            <a:r>
              <a:rPr lang="ru-RU" sz="2800" b="1" i="1" dirty="0" smtClean="0">
                <a:solidFill>
                  <a:srgbClr val="33CC33"/>
                </a:solidFill>
              </a:rPr>
              <a:t>»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0"/>
            <a:ext cx="5643602" cy="1857363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rgbClr val="FFC000"/>
                </a:solidFill>
              </a:rPr>
              <a:t>Сюжетно-ролевая игра «Пост ГИБДД»</a:t>
            </a:r>
          </a:p>
          <a:p>
            <a:endParaRPr lang="ru-RU" dirty="0"/>
          </a:p>
        </p:txBody>
      </p:sp>
      <p:pic>
        <p:nvPicPr>
          <p:cNvPr id="2050" name="Picture 2" descr="C:\Users\1\Downloads\IMG-9d3215a5a14429205b2fc17e54e2bc81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428736"/>
            <a:ext cx="5786478" cy="433985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Лепка </a:t>
            </a:r>
            <a:r>
              <a:rPr lang="ru-RU" dirty="0" smtClean="0"/>
              <a:t>«Светофор»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5" name="Picture 3" descr="C:\Users\1\Downloads\IMG-5c75eff969d9ba7e68cda07ba584e81d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285992"/>
            <a:ext cx="3429006" cy="4572008"/>
          </a:xfrm>
          <a:prstGeom prst="rect">
            <a:avLst/>
          </a:prstGeom>
          <a:noFill/>
        </p:spPr>
      </p:pic>
      <p:pic>
        <p:nvPicPr>
          <p:cNvPr id="3076" name="Picture 4" descr="C:\Users\1\Downloads\IMG-5169a89d85e05fc5c642dc9d54d3b38f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70" y="2476493"/>
            <a:ext cx="3286130" cy="438150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ветофо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Светофор</Template>
  <TotalTime>647</TotalTime>
  <Words>289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Светофор</vt:lpstr>
      <vt:lpstr>   МБДОУ  «Детский сад «Радуга» комбинированного вида» Рузаевского муниципального района     </vt:lpstr>
      <vt:lpstr>Слайд 2</vt:lpstr>
      <vt:lpstr>Слайд 3</vt:lpstr>
      <vt:lpstr>Ожидаемые  результаты</vt:lpstr>
      <vt:lpstr>Реализация проекта:</vt:lpstr>
      <vt:lpstr> 2. Работа с детьми: </vt:lpstr>
      <vt:lpstr>Фотоотчет о реализации проекта</vt:lpstr>
      <vt:lpstr>Слайд 8</vt:lpstr>
      <vt:lpstr>Лепка «Светофор» </vt:lpstr>
      <vt:lpstr>Дидактические игра: «Собери светофор» </vt:lpstr>
      <vt:lpstr>Изготовление подделок по ПДД . </vt:lpstr>
      <vt:lpstr>Раскраски по ПДД</vt:lpstr>
      <vt:lpstr>    Результат  проекта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друг светофор презентация проекта по ознакомлению с правилами дорожного движения во 2 младшей группе</dc:title>
  <dc:creator>Юляшка</dc:creator>
  <cp:lastModifiedBy>1</cp:lastModifiedBy>
  <cp:revision>62</cp:revision>
  <dcterms:created xsi:type="dcterms:W3CDTF">2014-06-19T09:12:51Z</dcterms:created>
  <dcterms:modified xsi:type="dcterms:W3CDTF">2020-07-19T16:46:52Z</dcterms:modified>
</cp:coreProperties>
</file>