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AEDB39F-EBDC-40A3-8CB8-EF1404ABA019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C314B59-1CE6-4895-8A2D-A4F5449AA219}">
      <dgm:prSet phldrT="[Текст]"/>
      <dgm:spPr/>
      <dgm:t>
        <a:bodyPr/>
        <a:lstStyle/>
        <a:p>
          <a:r>
            <a:rPr lang="ru-RU" dirty="0"/>
            <a:t>Значение прозрачного мольберта</a:t>
          </a:r>
        </a:p>
      </dgm:t>
    </dgm:pt>
    <dgm:pt modelId="{64A8AFE9-543A-4DDC-BED3-6F5D06DEFB7D}" type="parTrans" cxnId="{057708E2-5A92-473B-B12A-8FEDAE1BF6D9}">
      <dgm:prSet/>
      <dgm:spPr/>
      <dgm:t>
        <a:bodyPr/>
        <a:lstStyle/>
        <a:p>
          <a:endParaRPr lang="ru-RU"/>
        </a:p>
      </dgm:t>
    </dgm:pt>
    <dgm:pt modelId="{B9B8BC65-EB06-47A3-8CE2-13583D70BCA1}" type="sibTrans" cxnId="{057708E2-5A92-473B-B12A-8FEDAE1BF6D9}">
      <dgm:prSet/>
      <dgm:spPr/>
      <dgm:t>
        <a:bodyPr/>
        <a:lstStyle/>
        <a:p>
          <a:endParaRPr lang="ru-RU"/>
        </a:p>
      </dgm:t>
    </dgm:pt>
    <dgm:pt modelId="{EF9AE235-8965-49EF-8D52-A4857AC3F5A0}">
      <dgm:prSet phldrT="[Текст]"/>
      <dgm:spPr/>
      <dgm:t>
        <a:bodyPr/>
        <a:lstStyle/>
        <a:p>
          <a:r>
            <a:rPr lang="ru-RU" dirty="0"/>
            <a:t>Развитие моторики</a:t>
          </a:r>
        </a:p>
      </dgm:t>
    </dgm:pt>
    <dgm:pt modelId="{721F6305-8132-4891-B438-679CDE6253C9}" type="parTrans" cxnId="{81F088B5-40D6-47F1-BCC8-89F1760422D4}">
      <dgm:prSet/>
      <dgm:spPr/>
      <dgm:t>
        <a:bodyPr/>
        <a:lstStyle/>
        <a:p>
          <a:endParaRPr lang="ru-RU"/>
        </a:p>
      </dgm:t>
    </dgm:pt>
    <dgm:pt modelId="{49C5923D-D5FE-4013-93EC-56CCCCE66B65}" type="sibTrans" cxnId="{81F088B5-40D6-47F1-BCC8-89F1760422D4}">
      <dgm:prSet/>
      <dgm:spPr/>
      <dgm:t>
        <a:bodyPr/>
        <a:lstStyle/>
        <a:p>
          <a:endParaRPr lang="ru-RU"/>
        </a:p>
      </dgm:t>
    </dgm:pt>
    <dgm:pt modelId="{2817B352-F808-4CE8-AD06-9B27404C29D2}">
      <dgm:prSet phldrT="[Текст]"/>
      <dgm:spPr/>
      <dgm:t>
        <a:bodyPr/>
        <a:lstStyle/>
        <a:p>
          <a:r>
            <a:rPr lang="ru-RU" dirty="0"/>
            <a:t>Развитие воображения</a:t>
          </a:r>
        </a:p>
      </dgm:t>
    </dgm:pt>
    <dgm:pt modelId="{AA055E99-1D1B-4CC2-B5B9-41B68ACEDD39}" type="parTrans" cxnId="{856468E9-BE45-4BF4-ACDB-CBC38CC55F81}">
      <dgm:prSet/>
      <dgm:spPr/>
      <dgm:t>
        <a:bodyPr/>
        <a:lstStyle/>
        <a:p>
          <a:endParaRPr lang="ru-RU"/>
        </a:p>
      </dgm:t>
    </dgm:pt>
    <dgm:pt modelId="{75C1363B-5268-4A30-8876-4BD8C4D5CA03}" type="sibTrans" cxnId="{856468E9-BE45-4BF4-ACDB-CBC38CC55F81}">
      <dgm:prSet/>
      <dgm:spPr/>
      <dgm:t>
        <a:bodyPr/>
        <a:lstStyle/>
        <a:p>
          <a:endParaRPr lang="ru-RU"/>
        </a:p>
      </dgm:t>
    </dgm:pt>
    <dgm:pt modelId="{AB13AB70-7B01-416A-B757-57DB40DEBED1}">
      <dgm:prSet phldrT="[Текст]"/>
      <dgm:spPr/>
      <dgm:t>
        <a:bodyPr/>
        <a:lstStyle/>
        <a:p>
          <a:r>
            <a:rPr lang="ru-RU" dirty="0"/>
            <a:t>Развитие интеллекта</a:t>
          </a:r>
        </a:p>
      </dgm:t>
    </dgm:pt>
    <dgm:pt modelId="{85F5B822-48A4-49DB-8054-7109DB4FF4EC}" type="parTrans" cxnId="{C40D5E63-8CAB-4E7A-B936-258841C106E2}">
      <dgm:prSet/>
      <dgm:spPr/>
      <dgm:t>
        <a:bodyPr/>
        <a:lstStyle/>
        <a:p>
          <a:endParaRPr lang="ru-RU"/>
        </a:p>
      </dgm:t>
    </dgm:pt>
    <dgm:pt modelId="{73335A72-3E42-4182-B4BE-118F70CBE036}" type="sibTrans" cxnId="{C40D5E63-8CAB-4E7A-B936-258841C106E2}">
      <dgm:prSet/>
      <dgm:spPr/>
      <dgm:t>
        <a:bodyPr/>
        <a:lstStyle/>
        <a:p>
          <a:endParaRPr lang="ru-RU"/>
        </a:p>
      </dgm:t>
    </dgm:pt>
    <dgm:pt modelId="{7DAA45CA-C359-40DC-AE52-E8FA42D09DFB}">
      <dgm:prSet/>
      <dgm:spPr/>
      <dgm:t>
        <a:bodyPr/>
        <a:lstStyle/>
        <a:p>
          <a:r>
            <a:rPr lang="ru-RU" dirty="0"/>
            <a:t>Развитие памяти</a:t>
          </a:r>
        </a:p>
      </dgm:t>
    </dgm:pt>
    <dgm:pt modelId="{C89F4556-7F5B-4DC7-A104-3AE469E2CF2D}" type="parTrans" cxnId="{A9D730F8-22DA-4507-A9B2-32BB43BB0C31}">
      <dgm:prSet/>
      <dgm:spPr/>
      <dgm:t>
        <a:bodyPr/>
        <a:lstStyle/>
        <a:p>
          <a:endParaRPr lang="ru-RU"/>
        </a:p>
      </dgm:t>
    </dgm:pt>
    <dgm:pt modelId="{C89A3C12-9085-4D58-AB1F-6498D151D5C6}" type="sibTrans" cxnId="{A9D730F8-22DA-4507-A9B2-32BB43BB0C31}">
      <dgm:prSet/>
      <dgm:spPr/>
      <dgm:t>
        <a:bodyPr/>
        <a:lstStyle/>
        <a:p>
          <a:endParaRPr lang="ru-RU"/>
        </a:p>
      </dgm:t>
    </dgm:pt>
    <dgm:pt modelId="{4E899231-2445-4695-8284-09C8F0B5FFB4}" type="pres">
      <dgm:prSet presAssocID="{BAEDB39F-EBDC-40A3-8CB8-EF1404ABA019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EAA40E2-7282-40D0-A317-CB76BA20282E}" type="pres">
      <dgm:prSet presAssocID="{0C314B59-1CE6-4895-8A2D-A4F5449AA219}" presName="root1" presStyleCnt="0"/>
      <dgm:spPr/>
    </dgm:pt>
    <dgm:pt modelId="{A808FB86-BB72-4BF2-BA8B-FD444B88F008}" type="pres">
      <dgm:prSet presAssocID="{0C314B59-1CE6-4895-8A2D-A4F5449AA219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4453142-9E84-4551-8174-683616060FCC}" type="pres">
      <dgm:prSet presAssocID="{0C314B59-1CE6-4895-8A2D-A4F5449AA219}" presName="level2hierChild" presStyleCnt="0"/>
      <dgm:spPr/>
    </dgm:pt>
    <dgm:pt modelId="{FE711B62-79E3-46D3-BCA5-A8D1C856D4E9}" type="pres">
      <dgm:prSet presAssocID="{721F6305-8132-4891-B438-679CDE6253C9}" presName="conn2-1" presStyleLbl="parChTrans1D2" presStyleIdx="0" presStyleCnt="4"/>
      <dgm:spPr/>
      <dgm:t>
        <a:bodyPr/>
        <a:lstStyle/>
        <a:p>
          <a:endParaRPr lang="ru-RU"/>
        </a:p>
      </dgm:t>
    </dgm:pt>
    <dgm:pt modelId="{6CED9109-00F2-4E91-846C-6A218B10D303}" type="pres">
      <dgm:prSet presAssocID="{721F6305-8132-4891-B438-679CDE6253C9}" presName="connTx" presStyleLbl="parChTrans1D2" presStyleIdx="0" presStyleCnt="4"/>
      <dgm:spPr/>
      <dgm:t>
        <a:bodyPr/>
        <a:lstStyle/>
        <a:p>
          <a:endParaRPr lang="ru-RU"/>
        </a:p>
      </dgm:t>
    </dgm:pt>
    <dgm:pt modelId="{0781AE85-3A60-4F17-9422-666CCF2FB5CE}" type="pres">
      <dgm:prSet presAssocID="{EF9AE235-8965-49EF-8D52-A4857AC3F5A0}" presName="root2" presStyleCnt="0"/>
      <dgm:spPr/>
    </dgm:pt>
    <dgm:pt modelId="{C0FD58A6-48E8-49AA-8AA3-68CB83DC106F}" type="pres">
      <dgm:prSet presAssocID="{EF9AE235-8965-49EF-8D52-A4857AC3F5A0}" presName="LevelTwoTextNode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9F8763F-5A7F-439A-9880-60BE7E325A2A}" type="pres">
      <dgm:prSet presAssocID="{EF9AE235-8965-49EF-8D52-A4857AC3F5A0}" presName="level3hierChild" presStyleCnt="0"/>
      <dgm:spPr/>
    </dgm:pt>
    <dgm:pt modelId="{C52A7924-3B3E-406D-9C3B-09849DE72881}" type="pres">
      <dgm:prSet presAssocID="{AA055E99-1D1B-4CC2-B5B9-41B68ACEDD39}" presName="conn2-1" presStyleLbl="parChTrans1D2" presStyleIdx="1" presStyleCnt="4"/>
      <dgm:spPr/>
      <dgm:t>
        <a:bodyPr/>
        <a:lstStyle/>
        <a:p>
          <a:endParaRPr lang="ru-RU"/>
        </a:p>
      </dgm:t>
    </dgm:pt>
    <dgm:pt modelId="{B5FEB327-A2A0-4A9A-8ADE-746DE7B7C205}" type="pres">
      <dgm:prSet presAssocID="{AA055E99-1D1B-4CC2-B5B9-41B68ACEDD39}" presName="connTx" presStyleLbl="parChTrans1D2" presStyleIdx="1" presStyleCnt="4"/>
      <dgm:spPr/>
      <dgm:t>
        <a:bodyPr/>
        <a:lstStyle/>
        <a:p>
          <a:endParaRPr lang="ru-RU"/>
        </a:p>
      </dgm:t>
    </dgm:pt>
    <dgm:pt modelId="{9D009D31-BECC-4B5F-B339-47919659835D}" type="pres">
      <dgm:prSet presAssocID="{2817B352-F808-4CE8-AD06-9B27404C29D2}" presName="root2" presStyleCnt="0"/>
      <dgm:spPr/>
    </dgm:pt>
    <dgm:pt modelId="{5BA62E9C-294E-4194-AEA4-1B6D9300E5A2}" type="pres">
      <dgm:prSet presAssocID="{2817B352-F808-4CE8-AD06-9B27404C29D2}" presName="LevelTwoTextNode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08BF2F1-9C3C-452D-A066-DD5CE81F2ACF}" type="pres">
      <dgm:prSet presAssocID="{2817B352-F808-4CE8-AD06-9B27404C29D2}" presName="level3hierChild" presStyleCnt="0"/>
      <dgm:spPr/>
    </dgm:pt>
    <dgm:pt modelId="{4BD9433F-7C6A-47BF-A185-8F81454E818A}" type="pres">
      <dgm:prSet presAssocID="{C89F4556-7F5B-4DC7-A104-3AE469E2CF2D}" presName="conn2-1" presStyleLbl="parChTrans1D2" presStyleIdx="2" presStyleCnt="4"/>
      <dgm:spPr/>
      <dgm:t>
        <a:bodyPr/>
        <a:lstStyle/>
        <a:p>
          <a:endParaRPr lang="ru-RU"/>
        </a:p>
      </dgm:t>
    </dgm:pt>
    <dgm:pt modelId="{460D6A4C-E898-4FB3-A60A-1CD6DA4F7706}" type="pres">
      <dgm:prSet presAssocID="{C89F4556-7F5B-4DC7-A104-3AE469E2CF2D}" presName="connTx" presStyleLbl="parChTrans1D2" presStyleIdx="2" presStyleCnt="4"/>
      <dgm:spPr/>
      <dgm:t>
        <a:bodyPr/>
        <a:lstStyle/>
        <a:p>
          <a:endParaRPr lang="ru-RU"/>
        </a:p>
      </dgm:t>
    </dgm:pt>
    <dgm:pt modelId="{5CB6F7CC-3E1D-443B-AEF3-4051AFA5BBA3}" type="pres">
      <dgm:prSet presAssocID="{7DAA45CA-C359-40DC-AE52-E8FA42D09DFB}" presName="root2" presStyleCnt="0"/>
      <dgm:spPr/>
    </dgm:pt>
    <dgm:pt modelId="{DDD03501-2840-4206-9F4C-AC7746101F8D}" type="pres">
      <dgm:prSet presAssocID="{7DAA45CA-C359-40DC-AE52-E8FA42D09DFB}" presName="LevelTwoTextNode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69AEF84-E0AE-45D6-98A8-CD118EC4D21A}" type="pres">
      <dgm:prSet presAssocID="{7DAA45CA-C359-40DC-AE52-E8FA42D09DFB}" presName="level3hierChild" presStyleCnt="0"/>
      <dgm:spPr/>
    </dgm:pt>
    <dgm:pt modelId="{BC56B38A-5E81-4688-BBBF-A815DC27AA7D}" type="pres">
      <dgm:prSet presAssocID="{85F5B822-48A4-49DB-8054-7109DB4FF4EC}" presName="conn2-1" presStyleLbl="parChTrans1D2" presStyleIdx="3" presStyleCnt="4"/>
      <dgm:spPr/>
      <dgm:t>
        <a:bodyPr/>
        <a:lstStyle/>
        <a:p>
          <a:endParaRPr lang="ru-RU"/>
        </a:p>
      </dgm:t>
    </dgm:pt>
    <dgm:pt modelId="{5EE25D7F-0739-446C-965C-2B83F7E88B8D}" type="pres">
      <dgm:prSet presAssocID="{85F5B822-48A4-49DB-8054-7109DB4FF4EC}" presName="connTx" presStyleLbl="parChTrans1D2" presStyleIdx="3" presStyleCnt="4"/>
      <dgm:spPr/>
      <dgm:t>
        <a:bodyPr/>
        <a:lstStyle/>
        <a:p>
          <a:endParaRPr lang="ru-RU"/>
        </a:p>
      </dgm:t>
    </dgm:pt>
    <dgm:pt modelId="{66DA3C31-9202-48A6-92F2-8F5B1283A0DB}" type="pres">
      <dgm:prSet presAssocID="{AB13AB70-7B01-416A-B757-57DB40DEBED1}" presName="root2" presStyleCnt="0"/>
      <dgm:spPr/>
    </dgm:pt>
    <dgm:pt modelId="{21352614-BB20-4F1F-9D22-70C00BE871B0}" type="pres">
      <dgm:prSet presAssocID="{AB13AB70-7B01-416A-B757-57DB40DEBED1}" presName="LevelTwoTextNode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007E234-DC94-45EC-B020-B2574757D604}" type="pres">
      <dgm:prSet presAssocID="{AB13AB70-7B01-416A-B757-57DB40DEBED1}" presName="level3hierChild" presStyleCnt="0"/>
      <dgm:spPr/>
    </dgm:pt>
  </dgm:ptLst>
  <dgm:cxnLst>
    <dgm:cxn modelId="{057708E2-5A92-473B-B12A-8FEDAE1BF6D9}" srcId="{BAEDB39F-EBDC-40A3-8CB8-EF1404ABA019}" destId="{0C314B59-1CE6-4895-8A2D-A4F5449AA219}" srcOrd="0" destOrd="0" parTransId="{64A8AFE9-543A-4DDC-BED3-6F5D06DEFB7D}" sibTransId="{B9B8BC65-EB06-47A3-8CE2-13583D70BCA1}"/>
    <dgm:cxn modelId="{856468E9-BE45-4BF4-ACDB-CBC38CC55F81}" srcId="{0C314B59-1CE6-4895-8A2D-A4F5449AA219}" destId="{2817B352-F808-4CE8-AD06-9B27404C29D2}" srcOrd="1" destOrd="0" parTransId="{AA055E99-1D1B-4CC2-B5B9-41B68ACEDD39}" sibTransId="{75C1363B-5268-4A30-8876-4BD8C4D5CA03}"/>
    <dgm:cxn modelId="{2A986709-DAA1-40CD-89E7-751AD06D1BBB}" type="presOf" srcId="{721F6305-8132-4891-B438-679CDE6253C9}" destId="{6CED9109-00F2-4E91-846C-6A218B10D303}" srcOrd="1" destOrd="0" presId="urn:microsoft.com/office/officeart/2008/layout/HorizontalMultiLevelHierarchy"/>
    <dgm:cxn modelId="{8FC47F60-F9FF-4D84-AD87-F873808D126D}" type="presOf" srcId="{AB13AB70-7B01-416A-B757-57DB40DEBED1}" destId="{21352614-BB20-4F1F-9D22-70C00BE871B0}" srcOrd="0" destOrd="0" presId="urn:microsoft.com/office/officeart/2008/layout/HorizontalMultiLevelHierarchy"/>
    <dgm:cxn modelId="{B0F2834B-C8AD-4A1F-AFB8-6D2F14BC4BB3}" type="presOf" srcId="{2817B352-F808-4CE8-AD06-9B27404C29D2}" destId="{5BA62E9C-294E-4194-AEA4-1B6D9300E5A2}" srcOrd="0" destOrd="0" presId="urn:microsoft.com/office/officeart/2008/layout/HorizontalMultiLevelHierarchy"/>
    <dgm:cxn modelId="{B034A993-D8CE-4678-A427-DC1450AA58F4}" type="presOf" srcId="{AA055E99-1D1B-4CC2-B5B9-41B68ACEDD39}" destId="{C52A7924-3B3E-406D-9C3B-09849DE72881}" srcOrd="0" destOrd="0" presId="urn:microsoft.com/office/officeart/2008/layout/HorizontalMultiLevelHierarchy"/>
    <dgm:cxn modelId="{9BA73B02-C8F5-4A88-9767-DE6FD218AB61}" type="presOf" srcId="{85F5B822-48A4-49DB-8054-7109DB4FF4EC}" destId="{BC56B38A-5E81-4688-BBBF-A815DC27AA7D}" srcOrd="0" destOrd="0" presId="urn:microsoft.com/office/officeart/2008/layout/HorizontalMultiLevelHierarchy"/>
    <dgm:cxn modelId="{81F088B5-40D6-47F1-BCC8-89F1760422D4}" srcId="{0C314B59-1CE6-4895-8A2D-A4F5449AA219}" destId="{EF9AE235-8965-49EF-8D52-A4857AC3F5A0}" srcOrd="0" destOrd="0" parTransId="{721F6305-8132-4891-B438-679CDE6253C9}" sibTransId="{49C5923D-D5FE-4013-93EC-56CCCCE66B65}"/>
    <dgm:cxn modelId="{8F859110-AAF4-4666-A716-070EA5B13632}" type="presOf" srcId="{721F6305-8132-4891-B438-679CDE6253C9}" destId="{FE711B62-79E3-46D3-BCA5-A8D1C856D4E9}" srcOrd="0" destOrd="0" presId="urn:microsoft.com/office/officeart/2008/layout/HorizontalMultiLevelHierarchy"/>
    <dgm:cxn modelId="{4F40A29A-FF0D-4164-8B5E-3DA3ADEB6662}" type="presOf" srcId="{AA055E99-1D1B-4CC2-B5B9-41B68ACEDD39}" destId="{B5FEB327-A2A0-4A9A-8ADE-746DE7B7C205}" srcOrd="1" destOrd="0" presId="urn:microsoft.com/office/officeart/2008/layout/HorizontalMultiLevelHierarchy"/>
    <dgm:cxn modelId="{048F15B1-4DD9-4BD8-9BAC-2D3A0760AAB3}" type="presOf" srcId="{85F5B822-48A4-49DB-8054-7109DB4FF4EC}" destId="{5EE25D7F-0739-446C-965C-2B83F7E88B8D}" srcOrd="1" destOrd="0" presId="urn:microsoft.com/office/officeart/2008/layout/HorizontalMultiLevelHierarchy"/>
    <dgm:cxn modelId="{61668378-441A-474B-95D8-64B1000295A1}" type="presOf" srcId="{7DAA45CA-C359-40DC-AE52-E8FA42D09DFB}" destId="{DDD03501-2840-4206-9F4C-AC7746101F8D}" srcOrd="0" destOrd="0" presId="urn:microsoft.com/office/officeart/2008/layout/HorizontalMultiLevelHierarchy"/>
    <dgm:cxn modelId="{2998E61B-F63E-4696-A1B6-D46BB300AF6D}" type="presOf" srcId="{C89F4556-7F5B-4DC7-A104-3AE469E2CF2D}" destId="{460D6A4C-E898-4FB3-A60A-1CD6DA4F7706}" srcOrd="1" destOrd="0" presId="urn:microsoft.com/office/officeart/2008/layout/HorizontalMultiLevelHierarchy"/>
    <dgm:cxn modelId="{23D1ABBD-5BB7-4261-BC90-BA620D8DC98E}" type="presOf" srcId="{EF9AE235-8965-49EF-8D52-A4857AC3F5A0}" destId="{C0FD58A6-48E8-49AA-8AA3-68CB83DC106F}" srcOrd="0" destOrd="0" presId="urn:microsoft.com/office/officeart/2008/layout/HorizontalMultiLevelHierarchy"/>
    <dgm:cxn modelId="{A9D730F8-22DA-4507-A9B2-32BB43BB0C31}" srcId="{0C314B59-1CE6-4895-8A2D-A4F5449AA219}" destId="{7DAA45CA-C359-40DC-AE52-E8FA42D09DFB}" srcOrd="2" destOrd="0" parTransId="{C89F4556-7F5B-4DC7-A104-3AE469E2CF2D}" sibTransId="{C89A3C12-9085-4D58-AB1F-6498D151D5C6}"/>
    <dgm:cxn modelId="{DAAA912C-4D4B-4D87-84AB-F75B537111BE}" type="presOf" srcId="{C89F4556-7F5B-4DC7-A104-3AE469E2CF2D}" destId="{4BD9433F-7C6A-47BF-A185-8F81454E818A}" srcOrd="0" destOrd="0" presId="urn:microsoft.com/office/officeart/2008/layout/HorizontalMultiLevelHierarchy"/>
    <dgm:cxn modelId="{74845BF7-9373-4ABB-8041-96B8CFD6E952}" type="presOf" srcId="{BAEDB39F-EBDC-40A3-8CB8-EF1404ABA019}" destId="{4E899231-2445-4695-8284-09C8F0B5FFB4}" srcOrd="0" destOrd="0" presId="urn:microsoft.com/office/officeart/2008/layout/HorizontalMultiLevelHierarchy"/>
    <dgm:cxn modelId="{B81B749F-A172-4A7D-A2DD-9C1441F5141B}" type="presOf" srcId="{0C314B59-1CE6-4895-8A2D-A4F5449AA219}" destId="{A808FB86-BB72-4BF2-BA8B-FD444B88F008}" srcOrd="0" destOrd="0" presId="urn:microsoft.com/office/officeart/2008/layout/HorizontalMultiLevelHierarchy"/>
    <dgm:cxn modelId="{C40D5E63-8CAB-4E7A-B936-258841C106E2}" srcId="{0C314B59-1CE6-4895-8A2D-A4F5449AA219}" destId="{AB13AB70-7B01-416A-B757-57DB40DEBED1}" srcOrd="3" destOrd="0" parTransId="{85F5B822-48A4-49DB-8054-7109DB4FF4EC}" sibTransId="{73335A72-3E42-4182-B4BE-118F70CBE036}"/>
    <dgm:cxn modelId="{2CE5A198-7175-43B7-87F0-33D9ED5D61F5}" type="presParOf" srcId="{4E899231-2445-4695-8284-09C8F0B5FFB4}" destId="{1EAA40E2-7282-40D0-A317-CB76BA20282E}" srcOrd="0" destOrd="0" presId="urn:microsoft.com/office/officeart/2008/layout/HorizontalMultiLevelHierarchy"/>
    <dgm:cxn modelId="{B826CC06-92B5-44C6-9E58-C557ACC03B8F}" type="presParOf" srcId="{1EAA40E2-7282-40D0-A317-CB76BA20282E}" destId="{A808FB86-BB72-4BF2-BA8B-FD444B88F008}" srcOrd="0" destOrd="0" presId="urn:microsoft.com/office/officeart/2008/layout/HorizontalMultiLevelHierarchy"/>
    <dgm:cxn modelId="{5B81381A-67FB-4356-80C6-48873C51DEFA}" type="presParOf" srcId="{1EAA40E2-7282-40D0-A317-CB76BA20282E}" destId="{D4453142-9E84-4551-8174-683616060FCC}" srcOrd="1" destOrd="0" presId="urn:microsoft.com/office/officeart/2008/layout/HorizontalMultiLevelHierarchy"/>
    <dgm:cxn modelId="{F3ACA8D4-BA24-47E6-9083-6C3E82980B8A}" type="presParOf" srcId="{D4453142-9E84-4551-8174-683616060FCC}" destId="{FE711B62-79E3-46D3-BCA5-A8D1C856D4E9}" srcOrd="0" destOrd="0" presId="urn:microsoft.com/office/officeart/2008/layout/HorizontalMultiLevelHierarchy"/>
    <dgm:cxn modelId="{2103655C-BB1C-4A91-977D-7D268C34A1D2}" type="presParOf" srcId="{FE711B62-79E3-46D3-BCA5-A8D1C856D4E9}" destId="{6CED9109-00F2-4E91-846C-6A218B10D303}" srcOrd="0" destOrd="0" presId="urn:microsoft.com/office/officeart/2008/layout/HorizontalMultiLevelHierarchy"/>
    <dgm:cxn modelId="{621C0D5D-646C-4D12-805D-C5E2E8CBB9C1}" type="presParOf" srcId="{D4453142-9E84-4551-8174-683616060FCC}" destId="{0781AE85-3A60-4F17-9422-666CCF2FB5CE}" srcOrd="1" destOrd="0" presId="urn:microsoft.com/office/officeart/2008/layout/HorizontalMultiLevelHierarchy"/>
    <dgm:cxn modelId="{4AB28168-818B-4036-9F48-6DD8FECF42F1}" type="presParOf" srcId="{0781AE85-3A60-4F17-9422-666CCF2FB5CE}" destId="{C0FD58A6-48E8-49AA-8AA3-68CB83DC106F}" srcOrd="0" destOrd="0" presId="urn:microsoft.com/office/officeart/2008/layout/HorizontalMultiLevelHierarchy"/>
    <dgm:cxn modelId="{328FD24F-DFB9-4EF1-BD84-B2D426B973E8}" type="presParOf" srcId="{0781AE85-3A60-4F17-9422-666CCF2FB5CE}" destId="{29F8763F-5A7F-439A-9880-60BE7E325A2A}" srcOrd="1" destOrd="0" presId="urn:microsoft.com/office/officeart/2008/layout/HorizontalMultiLevelHierarchy"/>
    <dgm:cxn modelId="{065038E8-B235-4346-A663-C9C663261EEC}" type="presParOf" srcId="{D4453142-9E84-4551-8174-683616060FCC}" destId="{C52A7924-3B3E-406D-9C3B-09849DE72881}" srcOrd="2" destOrd="0" presId="urn:microsoft.com/office/officeart/2008/layout/HorizontalMultiLevelHierarchy"/>
    <dgm:cxn modelId="{8FC52DFB-6C27-4077-9CBA-578C6FA18AD9}" type="presParOf" srcId="{C52A7924-3B3E-406D-9C3B-09849DE72881}" destId="{B5FEB327-A2A0-4A9A-8ADE-746DE7B7C205}" srcOrd="0" destOrd="0" presId="urn:microsoft.com/office/officeart/2008/layout/HorizontalMultiLevelHierarchy"/>
    <dgm:cxn modelId="{01B2B0DF-BBD7-42A9-9B05-E60B928D9A25}" type="presParOf" srcId="{D4453142-9E84-4551-8174-683616060FCC}" destId="{9D009D31-BECC-4B5F-B339-47919659835D}" srcOrd="3" destOrd="0" presId="urn:microsoft.com/office/officeart/2008/layout/HorizontalMultiLevelHierarchy"/>
    <dgm:cxn modelId="{AD3698A4-257A-4DCA-93C4-06F4D3C09FC9}" type="presParOf" srcId="{9D009D31-BECC-4B5F-B339-47919659835D}" destId="{5BA62E9C-294E-4194-AEA4-1B6D9300E5A2}" srcOrd="0" destOrd="0" presId="urn:microsoft.com/office/officeart/2008/layout/HorizontalMultiLevelHierarchy"/>
    <dgm:cxn modelId="{A13473CC-376B-487C-A281-9731263714D6}" type="presParOf" srcId="{9D009D31-BECC-4B5F-B339-47919659835D}" destId="{E08BF2F1-9C3C-452D-A066-DD5CE81F2ACF}" srcOrd="1" destOrd="0" presId="urn:microsoft.com/office/officeart/2008/layout/HorizontalMultiLevelHierarchy"/>
    <dgm:cxn modelId="{0C2FC57C-4035-4401-B373-4340F7F51CD3}" type="presParOf" srcId="{D4453142-9E84-4551-8174-683616060FCC}" destId="{4BD9433F-7C6A-47BF-A185-8F81454E818A}" srcOrd="4" destOrd="0" presId="urn:microsoft.com/office/officeart/2008/layout/HorizontalMultiLevelHierarchy"/>
    <dgm:cxn modelId="{A63B6D52-F093-4C03-95EC-B9EF4526C519}" type="presParOf" srcId="{4BD9433F-7C6A-47BF-A185-8F81454E818A}" destId="{460D6A4C-E898-4FB3-A60A-1CD6DA4F7706}" srcOrd="0" destOrd="0" presId="urn:microsoft.com/office/officeart/2008/layout/HorizontalMultiLevelHierarchy"/>
    <dgm:cxn modelId="{0D0C4C40-4779-4927-96A7-0F161F24EFEA}" type="presParOf" srcId="{D4453142-9E84-4551-8174-683616060FCC}" destId="{5CB6F7CC-3E1D-443B-AEF3-4051AFA5BBA3}" srcOrd="5" destOrd="0" presId="urn:microsoft.com/office/officeart/2008/layout/HorizontalMultiLevelHierarchy"/>
    <dgm:cxn modelId="{B95131EE-50DF-469C-B413-A8F9F862B890}" type="presParOf" srcId="{5CB6F7CC-3E1D-443B-AEF3-4051AFA5BBA3}" destId="{DDD03501-2840-4206-9F4C-AC7746101F8D}" srcOrd="0" destOrd="0" presId="urn:microsoft.com/office/officeart/2008/layout/HorizontalMultiLevelHierarchy"/>
    <dgm:cxn modelId="{F0C9E5C2-C177-4F4E-AEE4-48B7F2B9F7BA}" type="presParOf" srcId="{5CB6F7CC-3E1D-443B-AEF3-4051AFA5BBA3}" destId="{469AEF84-E0AE-45D6-98A8-CD118EC4D21A}" srcOrd="1" destOrd="0" presId="urn:microsoft.com/office/officeart/2008/layout/HorizontalMultiLevelHierarchy"/>
    <dgm:cxn modelId="{04A90838-B16E-4AD3-BE7B-BA9D5FB3854D}" type="presParOf" srcId="{D4453142-9E84-4551-8174-683616060FCC}" destId="{BC56B38A-5E81-4688-BBBF-A815DC27AA7D}" srcOrd="6" destOrd="0" presId="urn:microsoft.com/office/officeart/2008/layout/HorizontalMultiLevelHierarchy"/>
    <dgm:cxn modelId="{D6855563-2E25-45F9-BA1A-E019C66229DD}" type="presParOf" srcId="{BC56B38A-5E81-4688-BBBF-A815DC27AA7D}" destId="{5EE25D7F-0739-446C-965C-2B83F7E88B8D}" srcOrd="0" destOrd="0" presId="urn:microsoft.com/office/officeart/2008/layout/HorizontalMultiLevelHierarchy"/>
    <dgm:cxn modelId="{34861203-130A-4D6F-B6B5-5918F6D6D922}" type="presParOf" srcId="{D4453142-9E84-4551-8174-683616060FCC}" destId="{66DA3C31-9202-48A6-92F2-8F5B1283A0DB}" srcOrd="7" destOrd="0" presId="urn:microsoft.com/office/officeart/2008/layout/HorizontalMultiLevelHierarchy"/>
    <dgm:cxn modelId="{E8787DE8-41F9-45B2-A206-AD84748C4138}" type="presParOf" srcId="{66DA3C31-9202-48A6-92F2-8F5B1283A0DB}" destId="{21352614-BB20-4F1F-9D22-70C00BE871B0}" srcOrd="0" destOrd="0" presId="urn:microsoft.com/office/officeart/2008/layout/HorizontalMultiLevelHierarchy"/>
    <dgm:cxn modelId="{C55A866F-DA0F-4AD7-9326-DBF171E1F153}" type="presParOf" srcId="{66DA3C31-9202-48A6-92F2-8F5B1283A0DB}" destId="{E007E234-DC94-45EC-B020-B2574757D604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56B38A-5E81-4688-BBBF-A815DC27AA7D}">
      <dsp:nvSpPr>
        <dsp:cNvPr id="0" name=""/>
        <dsp:cNvSpPr/>
      </dsp:nvSpPr>
      <dsp:spPr>
        <a:xfrm>
          <a:off x="3486129" y="2466473"/>
          <a:ext cx="614842" cy="17573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07421" y="0"/>
              </a:lnTo>
              <a:lnTo>
                <a:pt x="307421" y="1757362"/>
              </a:lnTo>
              <a:lnTo>
                <a:pt x="614842" y="1757362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>
        <a:off x="3747005" y="3298608"/>
        <a:ext cx="93090" cy="93090"/>
      </dsp:txXfrm>
    </dsp:sp>
    <dsp:sp modelId="{4BD9433F-7C6A-47BF-A185-8F81454E818A}">
      <dsp:nvSpPr>
        <dsp:cNvPr id="0" name=""/>
        <dsp:cNvSpPr/>
      </dsp:nvSpPr>
      <dsp:spPr>
        <a:xfrm>
          <a:off x="3486129" y="2466473"/>
          <a:ext cx="614842" cy="5857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07421" y="0"/>
              </a:lnTo>
              <a:lnTo>
                <a:pt x="307421" y="585787"/>
              </a:lnTo>
              <a:lnTo>
                <a:pt x="614842" y="585787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772319" y="2738136"/>
        <a:ext cx="42461" cy="42461"/>
      </dsp:txXfrm>
    </dsp:sp>
    <dsp:sp modelId="{C52A7924-3B3E-406D-9C3B-09849DE72881}">
      <dsp:nvSpPr>
        <dsp:cNvPr id="0" name=""/>
        <dsp:cNvSpPr/>
      </dsp:nvSpPr>
      <dsp:spPr>
        <a:xfrm>
          <a:off x="3486129" y="1880685"/>
          <a:ext cx="614842" cy="585787"/>
        </a:xfrm>
        <a:custGeom>
          <a:avLst/>
          <a:gdLst/>
          <a:ahLst/>
          <a:cxnLst/>
          <a:rect l="0" t="0" r="0" b="0"/>
          <a:pathLst>
            <a:path>
              <a:moveTo>
                <a:pt x="0" y="585787"/>
              </a:moveTo>
              <a:lnTo>
                <a:pt x="307421" y="585787"/>
              </a:lnTo>
              <a:lnTo>
                <a:pt x="307421" y="0"/>
              </a:lnTo>
              <a:lnTo>
                <a:pt x="614842" y="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772319" y="2152348"/>
        <a:ext cx="42461" cy="42461"/>
      </dsp:txXfrm>
    </dsp:sp>
    <dsp:sp modelId="{FE711B62-79E3-46D3-BCA5-A8D1C856D4E9}">
      <dsp:nvSpPr>
        <dsp:cNvPr id="0" name=""/>
        <dsp:cNvSpPr/>
      </dsp:nvSpPr>
      <dsp:spPr>
        <a:xfrm>
          <a:off x="3486129" y="709110"/>
          <a:ext cx="614842" cy="1757362"/>
        </a:xfrm>
        <a:custGeom>
          <a:avLst/>
          <a:gdLst/>
          <a:ahLst/>
          <a:cxnLst/>
          <a:rect l="0" t="0" r="0" b="0"/>
          <a:pathLst>
            <a:path>
              <a:moveTo>
                <a:pt x="0" y="1757362"/>
              </a:moveTo>
              <a:lnTo>
                <a:pt x="307421" y="1757362"/>
              </a:lnTo>
              <a:lnTo>
                <a:pt x="307421" y="0"/>
              </a:lnTo>
              <a:lnTo>
                <a:pt x="614842" y="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>
        <a:off x="3747005" y="1541246"/>
        <a:ext cx="93090" cy="93090"/>
      </dsp:txXfrm>
    </dsp:sp>
    <dsp:sp modelId="{A808FB86-BB72-4BF2-BA8B-FD444B88F008}">
      <dsp:nvSpPr>
        <dsp:cNvPr id="0" name=""/>
        <dsp:cNvSpPr/>
      </dsp:nvSpPr>
      <dsp:spPr>
        <a:xfrm rot="16200000">
          <a:off x="551026" y="1997843"/>
          <a:ext cx="4932946" cy="9372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/>
            <a:t>Значение прозрачного мольберта</a:t>
          </a:r>
        </a:p>
      </dsp:txBody>
      <dsp:txXfrm>
        <a:off x="551026" y="1997843"/>
        <a:ext cx="4932946" cy="937259"/>
      </dsp:txXfrm>
    </dsp:sp>
    <dsp:sp modelId="{C0FD58A6-48E8-49AA-8AA3-68CB83DC106F}">
      <dsp:nvSpPr>
        <dsp:cNvPr id="0" name=""/>
        <dsp:cNvSpPr/>
      </dsp:nvSpPr>
      <dsp:spPr>
        <a:xfrm>
          <a:off x="4100971" y="240481"/>
          <a:ext cx="3074211" cy="9372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/>
            <a:t>Развитие моторики</a:t>
          </a:r>
        </a:p>
      </dsp:txBody>
      <dsp:txXfrm>
        <a:off x="4100971" y="240481"/>
        <a:ext cx="3074211" cy="937259"/>
      </dsp:txXfrm>
    </dsp:sp>
    <dsp:sp modelId="{5BA62E9C-294E-4194-AEA4-1B6D9300E5A2}">
      <dsp:nvSpPr>
        <dsp:cNvPr id="0" name=""/>
        <dsp:cNvSpPr/>
      </dsp:nvSpPr>
      <dsp:spPr>
        <a:xfrm>
          <a:off x="4100971" y="1412055"/>
          <a:ext cx="3074211" cy="9372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/>
            <a:t>Развитие воображения</a:t>
          </a:r>
        </a:p>
      </dsp:txBody>
      <dsp:txXfrm>
        <a:off x="4100971" y="1412055"/>
        <a:ext cx="3074211" cy="937259"/>
      </dsp:txXfrm>
    </dsp:sp>
    <dsp:sp modelId="{DDD03501-2840-4206-9F4C-AC7746101F8D}">
      <dsp:nvSpPr>
        <dsp:cNvPr id="0" name=""/>
        <dsp:cNvSpPr/>
      </dsp:nvSpPr>
      <dsp:spPr>
        <a:xfrm>
          <a:off x="4100971" y="2583630"/>
          <a:ext cx="3074211" cy="9372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/>
            <a:t>Развитие памяти</a:t>
          </a:r>
        </a:p>
      </dsp:txBody>
      <dsp:txXfrm>
        <a:off x="4100971" y="2583630"/>
        <a:ext cx="3074211" cy="937259"/>
      </dsp:txXfrm>
    </dsp:sp>
    <dsp:sp modelId="{21352614-BB20-4F1F-9D22-70C00BE871B0}">
      <dsp:nvSpPr>
        <dsp:cNvPr id="0" name=""/>
        <dsp:cNvSpPr/>
      </dsp:nvSpPr>
      <dsp:spPr>
        <a:xfrm>
          <a:off x="4100971" y="3755205"/>
          <a:ext cx="3074211" cy="9372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/>
            <a:t>Развитие интеллекта</a:t>
          </a:r>
        </a:p>
      </dsp:txBody>
      <dsp:txXfrm>
        <a:off x="4100971" y="3755205"/>
        <a:ext cx="3074211" cy="9372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E1FE24D8-0178-4EEA-9176-C7C8E0116C42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5FFA46C0-D1B5-4EDB-A113-80E91B3E8E33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29428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E24D8-0178-4EEA-9176-C7C8E0116C42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A46C0-D1B5-4EDB-A113-80E91B3E8E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34502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E24D8-0178-4EEA-9176-C7C8E0116C42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A46C0-D1B5-4EDB-A113-80E91B3E8E33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02216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E24D8-0178-4EEA-9176-C7C8E0116C42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A46C0-D1B5-4EDB-A113-80E91B3E8E33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27791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E24D8-0178-4EEA-9176-C7C8E0116C42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A46C0-D1B5-4EDB-A113-80E91B3E8E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79998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E24D8-0178-4EEA-9176-C7C8E0116C42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A46C0-D1B5-4EDB-A113-80E91B3E8E33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20805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E24D8-0178-4EEA-9176-C7C8E0116C42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A46C0-D1B5-4EDB-A113-80E91B3E8E33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44086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E24D8-0178-4EEA-9176-C7C8E0116C42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A46C0-D1B5-4EDB-A113-80E91B3E8E33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44207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E24D8-0178-4EEA-9176-C7C8E0116C42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A46C0-D1B5-4EDB-A113-80E91B3E8E33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85979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E24D8-0178-4EEA-9176-C7C8E0116C42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A46C0-D1B5-4EDB-A113-80E91B3E8E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30762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E24D8-0178-4EEA-9176-C7C8E0116C42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A46C0-D1B5-4EDB-A113-80E91B3E8E33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145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E24D8-0178-4EEA-9176-C7C8E0116C42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A46C0-D1B5-4EDB-A113-80E91B3E8E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803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E24D8-0178-4EEA-9176-C7C8E0116C42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A46C0-D1B5-4EDB-A113-80E91B3E8E33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7643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E24D8-0178-4EEA-9176-C7C8E0116C42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A46C0-D1B5-4EDB-A113-80E91B3E8E33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73261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E24D8-0178-4EEA-9176-C7C8E0116C42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A46C0-D1B5-4EDB-A113-80E91B3E8E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4713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E24D8-0178-4EEA-9176-C7C8E0116C42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A46C0-D1B5-4EDB-A113-80E91B3E8E33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6355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E24D8-0178-4EEA-9176-C7C8E0116C42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A46C0-D1B5-4EDB-A113-80E91B3E8E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7150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1FE24D8-0178-4EEA-9176-C7C8E0116C42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FFA46C0-D1B5-4EDB-A113-80E91B3E8E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3788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72A1CC9-0D05-455E-911D-217130C44C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04884" y="1864136"/>
            <a:ext cx="6582231" cy="3129728"/>
          </a:xfrm>
        </p:spPr>
        <p:txBody>
          <a:bodyPr/>
          <a:lstStyle/>
          <a:p>
            <a:r>
              <a:rPr lang="ru-RU" sz="3000" b="1" dirty="0"/>
              <a:t>Консультация для родителей </a:t>
            </a:r>
            <a:br>
              <a:rPr lang="ru-RU" sz="3000" b="1" dirty="0"/>
            </a:br>
            <a:r>
              <a:rPr lang="ru-RU" sz="3000" b="1" dirty="0"/>
              <a:t/>
            </a:r>
            <a:br>
              <a:rPr lang="ru-RU" sz="3000" b="1" dirty="0"/>
            </a:br>
            <a:r>
              <a:rPr lang="ru-RU" sz="3000" b="1" dirty="0"/>
              <a:t>«Возможности прозрачного мольберта для развития дошкольника в домашних условиях»</a:t>
            </a:r>
          </a:p>
        </p:txBody>
      </p:sp>
    </p:spTree>
    <p:extLst>
      <p:ext uri="{BB962C8B-B14F-4D97-AF65-F5344CB8AC3E}">
        <p14:creationId xmlns:p14="http://schemas.microsoft.com/office/powerpoint/2010/main" val="38301211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DCFBD061-A1EC-490A-B77D-0CC3543B5AC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88438280"/>
              </p:ext>
            </p:extLst>
          </p:nvPr>
        </p:nvGraphicFramePr>
        <p:xfrm>
          <a:off x="1295399" y="942393"/>
          <a:ext cx="9724053" cy="49329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979193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A08FCC-544E-411C-ABE6-9214F39A04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E208CFB-DFDE-48CC-A6C7-9890F4B237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Прозрачный мольберт это многофункциональное пособие, которое сделано из акрилового стекла толщиной более 3 мм, вставленного в деревянную раму, дли индивидуальной работы дома оптимальный размер 40х40 см. Купить такое пособие можно в развивающих магазинах или, например, в Икее.</a:t>
            </a:r>
          </a:p>
        </p:txBody>
      </p:sp>
    </p:spTree>
    <p:extLst>
      <p:ext uri="{BB962C8B-B14F-4D97-AF65-F5344CB8AC3E}">
        <p14:creationId xmlns:p14="http://schemas.microsoft.com/office/powerpoint/2010/main" val="16138484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981E75-291F-4AAC-91E4-82D7AD43BB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Игры-задания: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3F775AB-8C5E-469C-81B3-2C636C5081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1600" dirty="0"/>
              <a:t>1.	Рисование пальцами и ладошкой. </a:t>
            </a:r>
          </a:p>
          <a:p>
            <a:pPr marL="0" indent="0">
              <a:buNone/>
            </a:pPr>
            <a:r>
              <a:rPr lang="ru-RU" sz="1600" dirty="0"/>
              <a:t>2.	Рисование </a:t>
            </a:r>
            <a:r>
              <a:rPr lang="ru-RU" sz="1600" dirty="0" err="1" smtClean="0"/>
              <a:t>паралоном</a:t>
            </a:r>
            <a:r>
              <a:rPr lang="ru-RU" sz="1600" dirty="0"/>
              <a:t>, с помощью которого ребенок создает изображение. </a:t>
            </a:r>
          </a:p>
          <a:p>
            <a:pPr marL="0" indent="0">
              <a:buNone/>
            </a:pPr>
            <a:r>
              <a:rPr lang="ru-RU" sz="1600" dirty="0"/>
              <a:t>3.	Рисование штампами и печатями. </a:t>
            </a:r>
          </a:p>
          <a:p>
            <a:pPr marL="0" indent="0">
              <a:buNone/>
            </a:pPr>
            <a:r>
              <a:rPr lang="ru-RU" sz="1600" dirty="0"/>
              <a:t>4.	Техника монотипии. </a:t>
            </a:r>
          </a:p>
          <a:p>
            <a:pPr marL="0" indent="0">
              <a:buNone/>
            </a:pPr>
            <a:r>
              <a:rPr lang="ru-RU" sz="1600" dirty="0"/>
              <a:t>5.	Рисование маркером. </a:t>
            </a:r>
          </a:p>
          <a:p>
            <a:pPr marL="0" indent="0">
              <a:buNone/>
            </a:pPr>
            <a:r>
              <a:rPr lang="ru-RU" sz="1600" dirty="0"/>
              <a:t>6.	Точечный рисунок. </a:t>
            </a:r>
          </a:p>
          <a:p>
            <a:pPr marL="0" indent="0">
              <a:buNone/>
            </a:pPr>
            <a:r>
              <a:rPr lang="ru-RU" sz="1600" dirty="0"/>
              <a:t>7.	Рисование по очереди. </a:t>
            </a:r>
          </a:p>
          <a:p>
            <a:pPr marL="0" indent="0">
              <a:buNone/>
            </a:pPr>
            <a:r>
              <a:rPr lang="ru-RU" sz="1600" dirty="0"/>
              <a:t>8.	Рисование плюс. </a:t>
            </a:r>
          </a:p>
          <a:p>
            <a:pPr marL="0" indent="0">
              <a:buNone/>
            </a:pPr>
            <a:r>
              <a:rPr lang="ru-RU" sz="1600" dirty="0"/>
              <a:t>9.	Рисование с натуры. </a:t>
            </a:r>
          </a:p>
          <a:p>
            <a:pPr marL="0" indent="0">
              <a:buNone/>
            </a:pPr>
            <a:r>
              <a:rPr lang="ru-RU" sz="1600" dirty="0"/>
              <a:t>10.	Рисование портрета. </a:t>
            </a:r>
          </a:p>
        </p:txBody>
      </p:sp>
    </p:spTree>
    <p:extLst>
      <p:ext uri="{BB962C8B-B14F-4D97-AF65-F5344CB8AC3E}">
        <p14:creationId xmlns:p14="http://schemas.microsoft.com/office/powerpoint/2010/main" val="19828613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5F13C3-072B-44D5-8A11-8ADDC75416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03933B2-FDA6-4200-A4F2-47DAE87E6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22F4463-F5A2-4AF5-B081-7F4640CD383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179" t="17279" r="25918" b="10476"/>
          <a:stretch/>
        </p:blipFill>
        <p:spPr>
          <a:xfrm>
            <a:off x="3114868" y="709127"/>
            <a:ext cx="5962262" cy="4954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575058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23</TotalTime>
  <Words>62</Words>
  <Application>Microsoft Office PowerPoint</Application>
  <PresentationFormat>Широкоэкранный</PresentationFormat>
  <Paragraphs>18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8" baseType="lpstr">
      <vt:lpstr>Arial</vt:lpstr>
      <vt:lpstr>Garamond</vt:lpstr>
      <vt:lpstr>Натуральные материалы</vt:lpstr>
      <vt:lpstr>Консультация для родителей   «Возможности прозрачного мольберта для развития дошкольника в домашних условиях»</vt:lpstr>
      <vt:lpstr>Презентация PowerPoint</vt:lpstr>
      <vt:lpstr>Презентация PowerPoint</vt:lpstr>
      <vt:lpstr>Игры-задания: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Консультация для родителей   «Возможности прозрачного мольберта для развития дошкольника в домашних условиях»</dc:title>
  <dc:creator>spk-hp-15</dc:creator>
  <cp:lastModifiedBy>RePack by Diakov</cp:lastModifiedBy>
  <cp:revision>4</cp:revision>
  <dcterms:created xsi:type="dcterms:W3CDTF">2019-11-18T17:52:53Z</dcterms:created>
  <dcterms:modified xsi:type="dcterms:W3CDTF">2019-12-19T17:44:54Z</dcterms:modified>
</cp:coreProperties>
</file>