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gif" ContentType="image/gif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16"/>
  </p:notesMasterIdLst>
  <p:sldIdLst>
    <p:sldId id="262" r:id="rId3"/>
    <p:sldId id="268" r:id="rId4"/>
    <p:sldId id="269" r:id="rId5"/>
    <p:sldId id="278" r:id="rId6"/>
    <p:sldId id="270" r:id="rId7"/>
    <p:sldId id="272" r:id="rId8"/>
    <p:sldId id="277" r:id="rId9"/>
    <p:sldId id="281" r:id="rId10"/>
    <p:sldId id="296" r:id="rId11"/>
    <p:sldId id="284" r:id="rId12"/>
    <p:sldId id="287" r:id="rId13"/>
    <p:sldId id="288" r:id="rId14"/>
    <p:sldId id="28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9900"/>
    <a:srgbClr val="907E70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ED202-61A1-4DFD-801E-B68243F51AEA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ECDBD-C335-4708-96AF-EF61DA0E1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EDE8E2-5DD1-4C9C-96C7-F9D4CBB3A667}" type="slidenum">
              <a:rPr lang="ru-RU"/>
              <a:pPr/>
              <a:t>2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60C882-08DE-4714-B330-C0327C8199FC}" type="slidenum">
              <a:rPr lang="ru-RU"/>
              <a:pPr/>
              <a:t>3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60C882-08DE-4714-B330-C0327C8199FC}" type="slidenum">
              <a:rPr lang="ru-RU"/>
              <a:pPr/>
              <a:t>5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60C882-08DE-4714-B330-C0327C8199FC}" type="slidenum">
              <a:rPr lang="ru-RU"/>
              <a:pPr/>
              <a:t>6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60C882-08DE-4714-B330-C0327C8199FC}" type="slidenum">
              <a:rPr lang="ru-RU"/>
              <a:pPr/>
              <a:t>7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60C882-08DE-4714-B330-C0327C8199FC}" type="slidenum">
              <a:rPr lang="ru-RU"/>
              <a:pPr/>
              <a:t>8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2830-2B21-459F-8E1B-B60770573283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08673-6E01-47E3-8082-0CEA3BCA7D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3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D55EC0-9894-4A7C-A812-8163A5140E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A1C966-D044-4CE6-88FF-8C932B366C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C4A498D-6660-43DE-BCEE-1CFF701964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DBB19DE-B14E-462A-B53E-A37EB7C332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4762806-A3AA-47C2-A86E-0A5AA801D2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F8D1C1D-2895-410A-B34D-CFADB0C4C5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3130747-0CFD-4CC2-A477-4F7A3B3938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4F46-CAFC-419E-B9B2-9A0FC1044ED3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D9D3C-26E9-444D-8429-58149B87E3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65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909A-B223-42CD-B4BF-C41CF5DAAEF9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3BFC5-89D4-4948-B8A9-391B537F21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41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E9863-1C79-44FC-9DF0-4A7C9C03317F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BB9B1-14F7-4060-906B-821A1E7CBBC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70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0DC5-1533-4FDD-8274-17550362F2D4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B8CD6-70EC-4ACE-8B58-70D3B7E78F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333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DCC0D54-B353-4B8B-B2C0-6B35C2E19E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941000-0A9A-4BE2-B692-DD6A1C7BE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97D749-F92D-4DF9-B9C0-A74464F433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21.9.16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06EA38F-162E-4CB7-80CD-CBF760498E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E8A144-8A0C-4DCC-A364-C4D1EE26697B}" type="datetimeFigureOut">
              <a:rPr lang="ru-RU"/>
              <a:pPr>
                <a:defRPr/>
              </a:pPr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F89"/>
                </a:solidFill>
                <a:latin typeface="Times New Roman" panose="02020603050405020304" pitchFamily="18" charset="0"/>
              </a:defRPr>
            </a:lvl1pPr>
          </a:lstStyle>
          <a:p>
            <a:fld id="{5A48E187-D63B-4286-BA3E-190C06F5E6E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0"/>
            <a:r>
              <a:rPr lang="en-GB" smtClean="0"/>
              <a:t>Седьмой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r>
              <a:rPr lang="ru-RU"/>
              <a:t>21.9.16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cs typeface="Segoe UI" charset="0"/>
              </a:defRPr>
            </a:lvl1pPr>
          </a:lstStyle>
          <a:p>
            <a:fld id="{F465CD00-1CD1-4DB9-AED3-1927CE75A31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/>
  <p:txStyles>
    <p:titleStyle>
      <a:lvl1pPr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Times New Roman" pitchFamily="16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fontAlgn="base">
        <a:lnSpc>
          <a:spcPct val="95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5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95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95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95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95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95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95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95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0;&#1090;&#1090;&#1077;&#1089;&#1090;&#1072;&#1094;&#1080;&#1103;%20%20&#1058;&#1086;&#1084;&#1072;&#1077;&#1074;&#1086;&#1081;%20%20&#1048;.&#1058;%20&#1052;&#1041;&#1044;&#1054;&#1059;%20%20&#8470;%2021%20&#1075;.%20&#1042;&#1083;&#1072;&#1076;&#1080;&#1082;&#1072;&#1074;&#1082;&#1072;&#1079;&#1072;%202020\1.1.1.&#1048;&#1089;&#1087;&#1086;&#1083;&#1100;&#1079;&#1086;&#1074;&#1072;&#1085;&#1080;&#1080;%20&#1089;&#1086;&#1074;&#1088;&#1077;&#1084;&#1077;&#1085;&#1085;&#1099;&#1093;%20&#1086;&#1073;&#1088;&#1072;&#1079;&#1086;&#1074;&#1072;&#1090;&#1077;&#1083;&#1100;&#1085;&#1099;&#1093;%20&#1090;&#1077;&#1093;&#1085;&#1086;&#1083;&#1086;&#1075;&#1080;&#1081;\3.&#1040;&#1093;&#1091;&#1099;&#1088;%20&#1059;&#1072;&#1083;&#1076;&#1079;&#230;&#1075;\&#1057;&#1086;&#1089;&#1083;&#1072;&#1085;%20&#1044;&#1079;&#1091;&#1094;&#1077;&#1074;45&#1089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9;&#1072;&#1076;&#1080;&#1082;%20&#1079;&#1072;&#1085;&#1103;&#1090;&#1080;&#1077;\&#1047;&#1074;&#1091;&#1082;&#1080;%20&#1087;&#1090;&#1080;&#1094;%20&#8212;%20&#1083;&#1072;&#1089;&#1090;&#1086;&#1095;&#1082;&#1072;%20.mp3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67151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b="1" dirty="0" smtClean="0">
              <a:solidFill>
                <a:srgbClr val="0070C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Весна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                     </a:t>
            </a:r>
            <a:r>
              <a:rPr lang="ru-RU" sz="2800" b="1" dirty="0" err="1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Колиева</a:t>
            </a:r>
            <a:r>
              <a:rPr lang="ru-RU" sz="28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И. К.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Times New Roman" pitchFamily="18" charset="0"/>
              </a:rPr>
              <a:t>МБДОУ № 22  г. Владикавказа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НОД в </a:t>
            </a:r>
            <a:r>
              <a:rPr lang="ru-RU" sz="2800" b="1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старшей группе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4" name="Сослан Дзуцев45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592933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756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571744"/>
            <a:ext cx="2611145" cy="191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407621">
            <a:off x="688115" y="2277426"/>
            <a:ext cx="2295196" cy="168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07621">
            <a:off x="2902693" y="1777360"/>
            <a:ext cx="2295196" cy="1680693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07621">
            <a:off x="1188181" y="4492004"/>
            <a:ext cx="2295196" cy="1680693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407621">
            <a:off x="4045702" y="4420566"/>
            <a:ext cx="2295196" cy="1680693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Documents and Settings\admin\Рабочий стол\птицы\сырддонци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24631" r="-630"/>
          <a:stretch>
            <a:fillRect/>
          </a:stretch>
        </p:blipFill>
        <p:spPr bwMode="auto">
          <a:xfrm>
            <a:off x="828804" y="2714620"/>
            <a:ext cx="3314568" cy="3409955"/>
          </a:xfrm>
          <a:prstGeom prst="rect">
            <a:avLst/>
          </a:prstGeom>
          <a:noFill/>
        </p:spPr>
      </p:pic>
      <p:pic>
        <p:nvPicPr>
          <p:cNvPr id="26629" name="Picture 5" descr="C:\Documents and Settings\admin\Рабочий стол\воробьи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642918"/>
            <a:ext cx="1571636" cy="1267874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Documents and Settings\admin\Рабочий стол\птицы\касагла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17019" r="-336"/>
          <a:stretch>
            <a:fillRect/>
          </a:stretch>
        </p:blipFill>
        <p:spPr bwMode="auto">
          <a:xfrm>
            <a:off x="5072066" y="4286256"/>
            <a:ext cx="1869762" cy="2124071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птицы\касаглас.jpg"/>
          <p:cNvPicPr>
            <a:picLocks noChangeAspect="1" noChangeArrowheads="1"/>
          </p:cNvPicPr>
          <p:nvPr/>
        </p:nvPicPr>
        <p:blipFill>
          <a:blip r:embed="rId2"/>
          <a:srcRect t="17019" r="-336"/>
          <a:stretch>
            <a:fillRect/>
          </a:stretch>
        </p:blipFill>
        <p:spPr bwMode="auto">
          <a:xfrm>
            <a:off x="3214678" y="4429132"/>
            <a:ext cx="1869762" cy="212407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" name="Picture 2" descr="C:\Documents and Settings\admin\Рабочий стол\птицы\касаглас.jpg"/>
          <p:cNvPicPr>
            <a:picLocks noChangeAspect="1" noChangeArrowheads="1"/>
          </p:cNvPicPr>
          <p:nvPr/>
        </p:nvPicPr>
        <p:blipFill>
          <a:blip r:embed="rId2"/>
          <a:srcRect t="17019" r="-336"/>
          <a:stretch>
            <a:fillRect/>
          </a:stretch>
        </p:blipFill>
        <p:spPr bwMode="auto">
          <a:xfrm>
            <a:off x="7000892" y="4143380"/>
            <a:ext cx="1869762" cy="212407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Picture 2" descr="C:\Documents and Settings\admin\Рабочий стол\птицы\касаглас.jpg"/>
          <p:cNvPicPr>
            <a:picLocks noChangeAspect="1" noChangeArrowheads="1"/>
          </p:cNvPicPr>
          <p:nvPr/>
        </p:nvPicPr>
        <p:blipFill>
          <a:blip r:embed="rId2"/>
          <a:srcRect t="17019" r="-336"/>
          <a:stretch>
            <a:fillRect/>
          </a:stretch>
        </p:blipFill>
        <p:spPr bwMode="auto">
          <a:xfrm>
            <a:off x="6929454" y="1714488"/>
            <a:ext cx="1869762" cy="212407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7650" name="Picture 2" descr="C:\Documents and Settings\admin\Рабочий стол\аис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28958" cy="2608089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аис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71480"/>
            <a:ext cx="2928958" cy="2608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 descr="C:\Documents and Settings\admin\Рабочий стол\птицы\буламаргъ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21150" r="4961"/>
          <a:stretch>
            <a:fillRect/>
          </a:stretch>
        </p:blipFill>
        <p:spPr bwMode="auto">
          <a:xfrm>
            <a:off x="4714876" y="2000240"/>
            <a:ext cx="1065839" cy="1214446"/>
          </a:xfrm>
          <a:prstGeom prst="rect">
            <a:avLst/>
          </a:prstGeom>
          <a:noFill/>
        </p:spPr>
      </p:pic>
      <p:pic>
        <p:nvPicPr>
          <p:cNvPr id="7" name="Picture 3" descr="C:\Documents and Settings\admin\Рабочий стол\птицы\буламаргъ.jpg"/>
          <p:cNvPicPr>
            <a:picLocks noChangeAspect="1" noChangeArrowheads="1"/>
          </p:cNvPicPr>
          <p:nvPr/>
        </p:nvPicPr>
        <p:blipFill>
          <a:blip r:embed="rId2"/>
          <a:srcRect t="21150" r="4961"/>
          <a:stretch>
            <a:fillRect/>
          </a:stretch>
        </p:blipFill>
        <p:spPr bwMode="auto">
          <a:xfrm>
            <a:off x="5143504" y="4929198"/>
            <a:ext cx="1065839" cy="12144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" name="Picture 3" descr="C:\Documents and Settings\admin\Рабочий стол\птицы\буламаргъ.jpg"/>
          <p:cNvPicPr>
            <a:picLocks noChangeAspect="1" noChangeArrowheads="1"/>
          </p:cNvPicPr>
          <p:nvPr/>
        </p:nvPicPr>
        <p:blipFill>
          <a:blip r:embed="rId2"/>
          <a:srcRect t="21150" r="4961"/>
          <a:stretch>
            <a:fillRect/>
          </a:stretch>
        </p:blipFill>
        <p:spPr bwMode="auto">
          <a:xfrm>
            <a:off x="4572000" y="3357562"/>
            <a:ext cx="1065839" cy="12144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" name="Picture 3" descr="C:\Documents and Settings\admin\Рабочий стол\птицы\буламаргъ.jpg"/>
          <p:cNvPicPr>
            <a:picLocks noChangeAspect="1" noChangeArrowheads="1"/>
          </p:cNvPicPr>
          <p:nvPr/>
        </p:nvPicPr>
        <p:blipFill>
          <a:blip r:embed="rId2"/>
          <a:srcRect t="21150" r="4961"/>
          <a:stretch>
            <a:fillRect/>
          </a:stretch>
        </p:blipFill>
        <p:spPr bwMode="auto">
          <a:xfrm>
            <a:off x="6286512" y="3857628"/>
            <a:ext cx="1065839" cy="12144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2" name="Picture 3" descr="C:\Documents and Settings\admin\Рабочий стол\птицы\буламаргъ.jpg"/>
          <p:cNvPicPr>
            <a:picLocks noChangeAspect="1" noChangeArrowheads="1"/>
          </p:cNvPicPr>
          <p:nvPr/>
        </p:nvPicPr>
        <p:blipFill>
          <a:blip r:embed="rId2"/>
          <a:srcRect t="21150" r="4961"/>
          <a:stretch>
            <a:fillRect/>
          </a:stretch>
        </p:blipFill>
        <p:spPr bwMode="auto">
          <a:xfrm>
            <a:off x="6286512" y="2428868"/>
            <a:ext cx="1065839" cy="12144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8674" name="Picture 2" descr="C:\Documents and Settings\admin\Рабочий стол\соловьи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4037013" cy="2750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28604"/>
            <a:ext cx="2069426" cy="136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286124"/>
            <a:ext cx="3753755" cy="332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 descr="C:\Documents and Settings\admin\Рабочий стол\птицы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000108"/>
            <a:ext cx="3214710" cy="214314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3643314"/>
            <a:ext cx="4141409" cy="299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38" name="Picture 2" descr="C:\Documents and Settings\admin\Рабочий стол\лети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9028" y="1590675"/>
            <a:ext cx="3584222" cy="2767019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\Рабочий стол\лети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266821">
            <a:off x="2281817" y="1487953"/>
            <a:ext cx="3160839" cy="2440168"/>
          </a:xfrm>
          <a:prstGeom prst="rect">
            <a:avLst/>
          </a:prstGeom>
          <a:noFill/>
        </p:spPr>
      </p:pic>
      <p:pic>
        <p:nvPicPr>
          <p:cNvPr id="14340" name="Picture 4" descr="C:\Documents and Settings\admin\Рабочий стол\лети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429132"/>
            <a:ext cx="2714644" cy="2095705"/>
          </a:xfrm>
          <a:prstGeom prst="rect">
            <a:avLst/>
          </a:prstGeom>
          <a:noFill/>
        </p:spPr>
      </p:pic>
      <p:pic>
        <p:nvPicPr>
          <p:cNvPr id="8" name="Звуки птиц — ласточк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Documents and Settings\admin\Рабочий стол\птицы\зарватыкк.jpg"/>
          <p:cNvPicPr>
            <a:picLocks noChangeAspect="1" noChangeArrowheads="1"/>
          </p:cNvPicPr>
          <p:nvPr/>
        </p:nvPicPr>
        <p:blipFill>
          <a:blip r:embed="rId2"/>
          <a:srcRect t="18631" r="1044"/>
          <a:stretch>
            <a:fillRect/>
          </a:stretch>
        </p:blipFill>
        <p:spPr bwMode="auto">
          <a:xfrm>
            <a:off x="2747963" y="727928"/>
            <a:ext cx="4610119" cy="5206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3" name="Picture 3" descr="C:\Documents and Settings\admin\Рабочий стол\птицы\буламаргъ.jpg"/>
          <p:cNvPicPr>
            <a:picLocks noChangeAspect="1" noChangeArrowheads="1"/>
          </p:cNvPicPr>
          <p:nvPr/>
        </p:nvPicPr>
        <p:blipFill>
          <a:blip r:embed="rId3"/>
          <a:srcRect t="21150" r="4961"/>
          <a:stretch>
            <a:fillRect/>
          </a:stretch>
        </p:blipFill>
        <p:spPr bwMode="auto">
          <a:xfrm>
            <a:off x="2376927" y="1357298"/>
            <a:ext cx="4338213" cy="51544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86" name="Picture 2" descr="C:\Documents and Settings\admin\Рабочий стол\птицы\балон.jpg"/>
          <p:cNvPicPr>
            <a:picLocks noChangeAspect="1" noChangeArrowheads="1"/>
          </p:cNvPicPr>
          <p:nvPr/>
        </p:nvPicPr>
        <p:blipFill>
          <a:blip r:embed="rId3"/>
          <a:srcRect t="17539" r="627"/>
          <a:stretch>
            <a:fillRect/>
          </a:stretch>
        </p:blipFill>
        <p:spPr bwMode="auto">
          <a:xfrm>
            <a:off x="2614861" y="1571612"/>
            <a:ext cx="4457470" cy="509023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5506" y="1571612"/>
            <a:ext cx="60485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343775" cy="71913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51847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2" name="Picture 2" descr="C:\Documents and Settings\admin\Рабочий стол\птицы\царгас.jpg"/>
          <p:cNvPicPr>
            <a:picLocks noChangeAspect="1" noChangeArrowheads="1"/>
          </p:cNvPicPr>
          <p:nvPr/>
        </p:nvPicPr>
        <p:blipFill>
          <a:blip r:embed="rId3"/>
          <a:srcRect t="18241" r="1342"/>
          <a:stretch>
            <a:fillRect/>
          </a:stretch>
        </p:blipFill>
        <p:spPr bwMode="auto">
          <a:xfrm>
            <a:off x="2443163" y="928670"/>
            <a:ext cx="4200539" cy="542450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43448" y="1285860"/>
            <a:ext cx="344913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Microsoft YaHei"/>
        <a:cs typeface="Microsoft YaHei"/>
      </a:majorFont>
      <a:minorFont>
        <a:latin typeface="Times New Roman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342</TotalTime>
  <Words>24</Words>
  <Application>Microsoft Office PowerPoint</Application>
  <PresentationFormat>Экран (4:3)</PresentationFormat>
  <Paragraphs>13</Paragraphs>
  <Slides>13</Slides>
  <Notes>6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класс</cp:lastModifiedBy>
  <cp:revision>47</cp:revision>
  <dcterms:created xsi:type="dcterms:W3CDTF">2016-05-11T09:18:09Z</dcterms:created>
  <dcterms:modified xsi:type="dcterms:W3CDTF">2020-08-09T16:53:10Z</dcterms:modified>
</cp:coreProperties>
</file>