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899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4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54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55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9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7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75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79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744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45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EB5BA-B1B4-412E-8D7C-F643B959D639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D0189-CAB3-4488-8473-801D28308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0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microsoft.com/office/2007/relationships/hdphoto" Target="../media/hdphoto1.wdp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Лариса\Desktop\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20" y="332656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1128" y="1433676"/>
            <a:ext cx="579402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anose="020B0604030504040204" pitchFamily="34" charset="0"/>
              </a:rPr>
              <a:t>СЛОЖЕНИЕ И ВЫЧИТАНИЕ </a:t>
            </a:r>
          </a:p>
          <a:p>
            <a:pPr algn="ctr"/>
            <a:r>
              <a:rPr lang="ru-RU" sz="5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 panose="020B0604030504040204" pitchFamily="34" charset="0"/>
              </a:rPr>
              <a:t>В ПРЕДЕЛАХ 100</a:t>
            </a:r>
          </a:p>
          <a:p>
            <a:pPr algn="ctr"/>
            <a:r>
              <a:rPr lang="ru-RU" sz="5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Verdana" panose="020B0604030504040204" pitchFamily="34" charset="0"/>
              </a:rPr>
              <a:t>(викторина)</a:t>
            </a:r>
            <a:endParaRPr lang="ru-RU" sz="50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539552" y="5589240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П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равила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Стрелка вправо 3">
            <a:hlinkClick r:id="rId6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Д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алее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74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Лариса\Desktop\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53720" y="3296639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90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Д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алее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120478"/>
            <a:ext cx="56229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Найди значение выражения: 70 + 25</a:t>
            </a:r>
            <a:endParaRPr lang="ru-RU" sz="3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54238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72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4269989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7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66659" y="3296639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+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3304168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95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6659" y="4241763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5848" y="4269989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05848" y="3304168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" name="Прямоугольник 1">
            <a:hlinkClick r:id="rId6" action="ppaction://hlinksldjump"/>
          </p:cNvPr>
          <p:cNvSpPr/>
          <p:nvPr/>
        </p:nvSpPr>
        <p:spPr>
          <a:xfrm>
            <a:off x="323528" y="5733256"/>
            <a:ext cx="2880320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Подсчёт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баллов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3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Лариса\Desktop\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53720" y="3296639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15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Д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алее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120478"/>
            <a:ext cx="56229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Вставьте число: </a:t>
            </a:r>
          </a:p>
          <a:p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… - 52 </a:t>
            </a:r>
            <a:r>
              <a:rPr lang="en-US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&gt; </a:t>
            </a:r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27 + 10</a:t>
            </a:r>
            <a:endParaRPr lang="ru-RU" sz="3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54238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63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3284984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66659" y="4293096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+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90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6659" y="3284984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5848" y="4269989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05848" y="3304168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" name="Прямоугольник 1">
            <a:hlinkClick r:id="rId6" action="ppaction://hlinksldjump"/>
          </p:cNvPr>
          <p:cNvSpPr/>
          <p:nvPr/>
        </p:nvSpPr>
        <p:spPr>
          <a:xfrm>
            <a:off x="323528" y="5733256"/>
            <a:ext cx="2880320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Подсчёт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баллов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1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Лариса\Desktop\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0072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71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Д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алее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120478"/>
            <a:ext cx="56229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На сколько 56 больше 25?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54238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21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3284984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81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3284984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+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284984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31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6659" y="3284984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5848" y="4269989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546032" y="4293096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" name="Прямоугольник 1">
            <a:hlinkClick r:id="rId6" action="ppaction://hlinksldjump"/>
          </p:cNvPr>
          <p:cNvSpPr/>
          <p:nvPr/>
        </p:nvSpPr>
        <p:spPr>
          <a:xfrm>
            <a:off x="323528" y="5733256"/>
            <a:ext cx="2880320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Подсчёт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баллов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69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Лариса\Desktop\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0072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3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Д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алее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980728"/>
            <a:ext cx="633670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Решите задачу.</a:t>
            </a:r>
          </a:p>
          <a:p>
            <a:pPr algn="just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У мальчика было 43 марки. Он подарил другу 14 марок. Сколько марок осталось у мальчика?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54238" y="3284984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57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0072" y="3284984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17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293096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+</a:t>
            </a:r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4293096"/>
            <a:ext cx="2016224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29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66659" y="3284984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5848" y="3284984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546032" y="4293096"/>
            <a:ext cx="91440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" name="Прямоугольник 1">
            <a:hlinkClick r:id="rId5" action="ppaction://hlinksldjump"/>
          </p:cNvPr>
          <p:cNvSpPr/>
          <p:nvPr/>
        </p:nvSpPr>
        <p:spPr>
          <a:xfrm>
            <a:off x="323528" y="5733256"/>
            <a:ext cx="2880320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Подсчёт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баллов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5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ариса\Desktop\774945-9d79a18321bb6c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ариса\Desktop\mathf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27" l="4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0" y="332656"/>
            <a:ext cx="2349208" cy="245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395536" y="3912548"/>
            <a:ext cx="2246675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К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3 слайду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6855" y="834231"/>
            <a:ext cx="504056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ПОДСЧЁТ БАЛЛОВ</a:t>
            </a:r>
            <a:endParaRPr lang="ru-RU" sz="3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1565413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+5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383387" y="3030152"/>
            <a:ext cx="2232248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К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о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2 слайду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382080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417641" y="4779823"/>
            <a:ext cx="222457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К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4 слайду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Прямоугольник 11">
            <a:hlinkClick r:id="rId8" action="ppaction://hlinksldjump"/>
          </p:cNvPr>
          <p:cNvSpPr/>
          <p:nvPr/>
        </p:nvSpPr>
        <p:spPr>
          <a:xfrm>
            <a:off x="411525" y="5589240"/>
            <a:ext cx="2214696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К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5 слайду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1556792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+5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1556792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+5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68344" y="1556792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+5</a:t>
            </a:r>
            <a:endParaRPr lang="ru-RU" sz="2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2420888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3284984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211960" y="4149080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4149080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211960" y="3284984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444208" y="4149080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444208" y="3284984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444208" y="2420888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668344" y="4149080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668344" y="3284984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668344" y="2420888"/>
            <a:ext cx="10081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-</a:t>
            </a:r>
            <a:r>
              <a:rPr lang="ru-RU" sz="2500" b="1" dirty="0">
                <a:solidFill>
                  <a:srgbClr val="002060"/>
                </a:solidFill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27" name="Стрелка вправо 26">
            <a:hlinkClick r:id="rId9" action="ppaction://hlinksldjump"/>
          </p:cNvPr>
          <p:cNvSpPr/>
          <p:nvPr/>
        </p:nvSpPr>
        <p:spPr>
          <a:xfrm>
            <a:off x="6522543" y="5373216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В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начало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1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3D69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ариса\Desktop\774945-9d79a18321bb6c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498230" y="5517232"/>
            <a:ext cx="2088232" cy="100811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rgbClr val="002060"/>
                </a:solidFill>
                <a:latin typeface="Verdana" panose="020B0604030504040204" pitchFamily="34" charset="0"/>
              </a:rPr>
              <a:t>В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начало</a:t>
            </a:r>
            <a:endParaRPr lang="ru-RU" sz="25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5855" y="332656"/>
            <a:ext cx="504056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ПРАВИЛА ИГРЫ</a:t>
            </a:r>
            <a:endParaRPr lang="ru-RU" sz="3500" b="1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9607" y="935679"/>
            <a:ext cx="84969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/>
              <a:t>В игре участвуют  две команды (два игрока). Порядок ответов устанавливается, например, по жеребьёвке.</a:t>
            </a:r>
          </a:p>
          <a:p>
            <a:pPr indent="457200" algn="just"/>
            <a:r>
              <a:rPr lang="ru-RU" sz="1600" dirty="0"/>
              <a:t>С помощью кнопок перехода «Далее», «В начало», «ко 2 слайду», «к 3 слайду» и т.п. осуществляется навигация в игре, т.е.  Вы переходите к указанному на кнопке слайду.</a:t>
            </a:r>
          </a:p>
          <a:p>
            <a:pPr indent="457200" algn="just"/>
            <a:r>
              <a:rPr lang="ru-RU" sz="1600" dirty="0"/>
              <a:t>На титульном слайде нажмите на кнопку «Далее» и перейдите ко второму слайду.</a:t>
            </a:r>
          </a:p>
          <a:p>
            <a:pPr indent="457200" algn="just"/>
            <a:r>
              <a:rPr lang="ru-RU" sz="1600" dirty="0"/>
              <a:t>На втором слайде прочитайте внимательно вопрос, выберите ответ, щёлкнув по нему левой клавишей мыши. Если ответ верный. Фон фигуры окрасится в зелёный цвет и появятся баллы +5. Если ошибка, фон фигуры окрасится в другой цвет и появятся баллы -1. В данном случае Вам необходимо выбрать следующий ответ, и так до тех пор, пока Вы не осуществите правильный выбор.</a:t>
            </a:r>
          </a:p>
          <a:p>
            <a:pPr indent="457200" algn="just"/>
            <a:r>
              <a:rPr lang="ru-RU" sz="1600" dirty="0"/>
              <a:t>После правильного выбора нажмите на кнопку «Подсчёт баллов». Вы переместитесь на слайд «Подсчёт баллов», где необходимо щёлкнуть по кнопкам, баллы которых соответствуют баллам второго слайда. Первая команда вносит результаты в первый столбик, вторая команда, соответственно во второй.</a:t>
            </a:r>
          </a:p>
          <a:p>
            <a:pPr indent="457200" algn="just"/>
            <a:r>
              <a:rPr lang="ru-RU" sz="1600" dirty="0"/>
              <a:t>Перейдите по кнопкам перехода ко второму слайду, если хотите просмотреть результат или к 3 слайду для продолжения игры.</a:t>
            </a:r>
          </a:p>
          <a:p>
            <a:pPr indent="457200" algn="just"/>
            <a:r>
              <a:rPr lang="ru-RU" sz="1600" dirty="0"/>
              <a:t>С 3, 4 и т.д.. слайдами действия осуществляются по аналогии с действиями, относящимися ко 2 слайду (пункты 2,3).</a:t>
            </a:r>
          </a:p>
          <a:p>
            <a:pPr indent="457200" algn="just"/>
            <a:r>
              <a:rPr lang="ru-RU" sz="1600" dirty="0"/>
              <a:t>В конце игры-викторины подсчитайте количество набранных </a:t>
            </a:r>
            <a:r>
              <a:rPr lang="ru-RU" sz="1600" dirty="0" smtClean="0"/>
              <a:t>баллов на </a:t>
            </a:r>
            <a:r>
              <a:rPr lang="ru-RU" sz="1600" dirty="0"/>
              <a:t>слайде «Подсчёт баллов».</a:t>
            </a:r>
          </a:p>
          <a:p>
            <a:pPr indent="457200" algn="just"/>
            <a:r>
              <a:rPr lang="ru-RU" sz="1600" dirty="0"/>
              <a:t>Выйдите из игры, нажав клавишу «Е</a:t>
            </a:r>
            <a:r>
              <a:rPr lang="en-US" sz="1600" dirty="0" err="1"/>
              <a:t>sc</a:t>
            </a:r>
            <a:r>
              <a:rPr lang="ru-RU" sz="1600" dirty="0"/>
              <a:t>» на клавиатуре.</a:t>
            </a:r>
          </a:p>
        </p:txBody>
      </p:sp>
    </p:spTree>
    <p:extLst>
      <p:ext uri="{BB962C8B-B14F-4D97-AF65-F5344CB8AC3E}">
        <p14:creationId xmlns:p14="http://schemas.microsoft.com/office/powerpoint/2010/main" val="206651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424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22</cp:revision>
  <dcterms:created xsi:type="dcterms:W3CDTF">2016-10-12T16:17:32Z</dcterms:created>
  <dcterms:modified xsi:type="dcterms:W3CDTF">2016-10-14T15:18:28Z</dcterms:modified>
</cp:coreProperties>
</file>