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56" r:id="rId2"/>
    <p:sldId id="257" r:id="rId3"/>
    <p:sldId id="259" r:id="rId4"/>
    <p:sldId id="260" r:id="rId5"/>
    <p:sldId id="258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73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1451B92-4069-4046-B83A-DAF3FE0DC42D}" type="datetimeFigureOut">
              <a:rPr lang="ru-RU" smtClean="0"/>
              <a:pPr/>
              <a:t>16.01.2019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ACFF845-51EF-438B-AA49-DB43B9E34D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451B92-4069-4046-B83A-DAF3FE0DC42D}" type="datetimeFigureOut">
              <a:rPr lang="ru-RU" smtClean="0"/>
              <a:pPr/>
              <a:t>16.01.2019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CFF845-51EF-438B-AA49-DB43B9E34D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451B92-4069-4046-B83A-DAF3FE0DC42D}" type="datetimeFigureOut">
              <a:rPr lang="ru-RU" smtClean="0"/>
              <a:pPr/>
              <a:t>16.01.2019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CFF845-51EF-438B-AA49-DB43B9E34D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451B92-4069-4046-B83A-DAF3FE0DC42D}" type="datetimeFigureOut">
              <a:rPr lang="ru-RU" smtClean="0"/>
              <a:pPr/>
              <a:t>16.01.2019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CFF845-51EF-438B-AA49-DB43B9E34D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451B92-4069-4046-B83A-DAF3FE0DC42D}" type="datetimeFigureOut">
              <a:rPr lang="ru-RU" smtClean="0"/>
              <a:pPr/>
              <a:t>16.01.2019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CFF845-51EF-438B-AA49-DB43B9E34D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451B92-4069-4046-B83A-DAF3FE0DC42D}" type="datetimeFigureOut">
              <a:rPr lang="ru-RU" smtClean="0"/>
              <a:pPr/>
              <a:t>16.01.2019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CFF845-51EF-438B-AA49-DB43B9E34D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451B92-4069-4046-B83A-DAF3FE0DC42D}" type="datetimeFigureOut">
              <a:rPr lang="ru-RU" smtClean="0"/>
              <a:pPr/>
              <a:t>16.01.2019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CFF845-51EF-438B-AA49-DB43B9E34D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451B92-4069-4046-B83A-DAF3FE0DC42D}" type="datetimeFigureOut">
              <a:rPr lang="ru-RU" smtClean="0"/>
              <a:pPr/>
              <a:t>16.01.2019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CFF845-51EF-438B-AA49-DB43B9E34D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451B92-4069-4046-B83A-DAF3FE0DC42D}" type="datetimeFigureOut">
              <a:rPr lang="ru-RU" smtClean="0"/>
              <a:pPr/>
              <a:t>16.01.2019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CFF845-51EF-438B-AA49-DB43B9E34D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F1451B92-4069-4046-B83A-DAF3FE0DC42D}" type="datetimeFigureOut">
              <a:rPr lang="ru-RU" smtClean="0"/>
              <a:pPr/>
              <a:t>16.01.2019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CFF845-51EF-438B-AA49-DB43B9E34D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1451B92-4069-4046-B83A-DAF3FE0DC42D}" type="datetimeFigureOut">
              <a:rPr lang="ru-RU" smtClean="0"/>
              <a:pPr/>
              <a:t>16.01.2019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ACFF845-51EF-438B-AA49-DB43B9E34D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F1451B92-4069-4046-B83A-DAF3FE0DC42D}" type="datetimeFigureOut">
              <a:rPr lang="ru-RU" smtClean="0"/>
              <a:pPr/>
              <a:t>16.01.2019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ACFF845-51EF-438B-AA49-DB43B9E34DB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1785926"/>
            <a:ext cx="7058020" cy="150019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ГИМНАСТИКА   ПОСЛЕ  СНА.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dou12-ugansk.narod.ru/novosti/2014-2015/prodolgenie/starty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3357538"/>
            <a:ext cx="5500726" cy="3500462"/>
          </a:xfrm>
          <a:prstGeom prst="round2DiagRect">
            <a:avLst>
              <a:gd name="adj1" fmla="val 16667"/>
              <a:gd name="adj2" fmla="val 5668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Основная цель гимнастики после дневного сна – поднять настроение и мышечный тонус детей с помощью контрастных воздушных ванн и физических упражнений.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</a:t>
            </a:r>
            <a:endParaRPr lang="ru-RU" dirty="0"/>
          </a:p>
        </p:txBody>
      </p:sp>
      <p:pic>
        <p:nvPicPr>
          <p:cNvPr id="93186" name="Picture 2" descr="https://im0-tub-ru.yandex.net/i?id=af4384c957ea061a919b40e5910c30a2&amp;n=33&amp;h=215&amp;w=35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83212" y="3195060"/>
            <a:ext cx="5703432" cy="330577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365760" indent="-283464">
              <a:buNone/>
              <a:defRPr/>
            </a:pPr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Оздоровительные:</a:t>
            </a:r>
          </a:p>
          <a:p>
            <a:pPr marL="365760" indent="-283464">
              <a:buNone/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• укреплять опорно-двигательный аппарат;</a:t>
            </a:r>
          </a:p>
          <a:p>
            <a:pPr marL="365760" indent="-283464">
              <a:buNone/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• совершенствовать и развивать координацию движений;</a:t>
            </a:r>
          </a:p>
          <a:p>
            <a:pPr marL="365760" indent="-283464">
              <a:buNone/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• повысить жизненный тонус;</a:t>
            </a:r>
          </a:p>
          <a:p>
            <a:pPr marL="365760" indent="-283464">
              <a:buNone/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• укрепить иммунитет;</a:t>
            </a:r>
          </a:p>
          <a:p>
            <a:pPr marL="365760" indent="-283464">
              <a:buNone/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• тренировать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терморегуляционный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аппарат.</a:t>
            </a:r>
          </a:p>
          <a:p>
            <a:pPr marL="365760" indent="-283464">
              <a:buNone/>
              <a:defRPr/>
            </a:pPr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Обучающие:</a:t>
            </a:r>
          </a:p>
          <a:p>
            <a:pPr marL="365760" indent="-283464">
              <a:buNone/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• учить детей дышать через нос;</a:t>
            </a:r>
          </a:p>
          <a:p>
            <a:pPr marL="365760" indent="-283464">
              <a:buNone/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• упражнять в плавном свободном выдохе;</a:t>
            </a:r>
          </a:p>
          <a:p>
            <a:pPr marL="365760" indent="-283464">
              <a:buNone/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• формировать умения выполнять движения по показу взрослого.</a:t>
            </a:r>
          </a:p>
          <a:p>
            <a:pPr marL="365760" indent="-283464">
              <a:buNone/>
              <a:defRPr/>
            </a:pPr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Воспитательные:</a:t>
            </a:r>
          </a:p>
          <a:p>
            <a:pPr marL="365760" indent="-283464">
              <a:buNone/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• воспитывать привычку здорового образа жизни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</a:t>
            </a:r>
            <a:endParaRPr lang="ru-RU" dirty="0"/>
          </a:p>
        </p:txBody>
      </p:sp>
      <p:pic>
        <p:nvPicPr>
          <p:cNvPr id="91140" name="Picture 4" descr="https://im3-tub-ru.yandex.net/i?id=da0f5c1b8205ba45dbe494c3a507778c&amp;n=33&amp;h=215&amp;w=27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64" y="142852"/>
            <a:ext cx="2414586" cy="17859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Комплексы оздоровительной гимнастики после дневного сна составляются на месяц. За это время дети успевают овладеть техникой  выполнения отдельных оздоровительных процедур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0114" name="AutoShape 2" descr="https://im1-tub-ru.yandex.net/i?id=ef5e6436bb339f8901b33d81f9205128&amp;n=33&amp;h=215&amp;w=28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0116" name="Picture 4" descr="https://im1-tub-ru.yandex.net/i?id=ef5e6436bb339f8901b33d81f9205128&amp;n=33&amp;h=215&amp;w=28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44714" y="3786190"/>
            <a:ext cx="3899186" cy="296228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1.  Гимнастика  в  постели.</a:t>
            </a:r>
          </a:p>
          <a:p>
            <a:r>
              <a:rPr lang="ru-RU" sz="2000" dirty="0" smtClean="0"/>
              <a:t>2.   Ходьба по  тропе  здоровья. </a:t>
            </a:r>
          </a:p>
          <a:p>
            <a:r>
              <a:rPr lang="ru-RU" sz="2000" dirty="0" smtClean="0"/>
              <a:t>3.   </a:t>
            </a:r>
            <a:r>
              <a:rPr lang="ru-RU" sz="2000" dirty="0" err="1" smtClean="0"/>
              <a:t>Коррегирующие</a:t>
            </a:r>
            <a:r>
              <a:rPr lang="ru-RU" sz="2000" dirty="0" smtClean="0"/>
              <a:t> упражнения на   профилактику  плоскостопия и  нарушения осанки. </a:t>
            </a:r>
          </a:p>
          <a:p>
            <a:r>
              <a:rPr lang="ru-RU" sz="2000" dirty="0" smtClean="0"/>
              <a:t>4.  Дыхательная  гимнастика. </a:t>
            </a:r>
          </a:p>
          <a:p>
            <a:r>
              <a:rPr lang="ru-RU" sz="2000" dirty="0" smtClean="0"/>
              <a:t>5.   Упражнение  для  глаз.  </a:t>
            </a:r>
          </a:p>
          <a:p>
            <a:r>
              <a:rPr lang="ru-RU" sz="2000" dirty="0" smtClean="0"/>
              <a:t>6.   Водные  процедуры.</a:t>
            </a:r>
            <a:endParaRPr lang="ru-RU" sz="2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Примерная  схема  проведения  гимнастики после  дневного  сна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62" name="Picture 2" descr="https://im0-tub-ru.yandex.net/i?id=b93207852914390eb5b61952a6082797&amp;n=33&amp;h=195&amp;w=48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59" y="4071942"/>
            <a:ext cx="5802961" cy="235745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исключить резкие движения, которые могут вызвать растяжения мышц, перевозбуждение, перепад кровяного давления и, как следствие, головокружение. Длительность гимнастики в постели – около 2-3 минут.</a:t>
            </a:r>
          </a:p>
          <a:p>
            <a:pPr algn="ctr">
              <a:defRPr/>
            </a:pPr>
            <a:endParaRPr lang="ru-RU" dirty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ГЛАВНОЕ  ПРАВИЛО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9090" name="Picture 2" descr="https://im0-tub-ru.yandex.net/i?id=f334ed69f4c4a6b129e3afd12fbdd8e2&amp;n=33&amp;h=215&amp;w=30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4214818"/>
            <a:ext cx="2914650" cy="204787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9092" name="Picture 4" descr="https://im0-tub-ru.yandex.net/i?id=f334ed69f4c4a6b129e3afd12fbdd8e2&amp;n=33&amp;h=215&amp;w=30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4214818"/>
            <a:ext cx="2914650" cy="20478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>
              <a:buNone/>
              <a:defRPr/>
            </a:pPr>
            <a:r>
              <a:rPr lang="ru-RU" dirty="0"/>
              <a:t>Затем проводится индивидуальная или дифференцированная работа с нуждающимися детьми (например, с часто болеющими). Можно организовать самостоятельную деятельность детей по оздоровлению (например, дать задание детям стопами собрать каштаны или карандаши то правой, то левой ногой). В это время другие дети под руководством воспитателя или его помощника выполняют водные процедуры (умывание, обливание рук прохладной водой т.п.)</a:t>
            </a:r>
          </a:p>
          <a:p>
            <a:pPr algn="just">
              <a:defRPr/>
            </a:pPr>
            <a:endParaRPr lang="ru-RU" dirty="0"/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ИНДИВИДУАЛЬНАЯ  РАЬОТА.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0" indent="-283464"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укрепить здоровье, иммунитет и опорно-двигательный аппарат детей;</a:t>
            </a:r>
          </a:p>
          <a:p>
            <a:pPr marL="365760" indent="-283464"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• повысить жизненный тонус и эмоциональное состояние;</a:t>
            </a:r>
          </a:p>
          <a:p>
            <a:pPr marL="365760" indent="-283464"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• развить координацию движений;</a:t>
            </a:r>
          </a:p>
          <a:p>
            <a:pPr marL="365760" indent="-283464"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• научит дышать через нос, выполнять движения по показу воспитателя;</a:t>
            </a:r>
          </a:p>
          <a:p>
            <a:pPr marL="365760" indent="-283464"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• будет способствовать воспитанию </a:t>
            </a:r>
          </a:p>
          <a:p>
            <a:pPr marL="365760" indent="-283464"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привычки к здоровому образу жизни.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ОЖИДАЕМЫЕ  РЕЗУЛЬТАТЫ.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133</TotalTime>
  <Words>304</Words>
  <Application>Microsoft Office PowerPoint</Application>
  <PresentationFormat>Экран (4:3)</PresentationFormat>
  <Paragraphs>35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Открытая</vt:lpstr>
      <vt:lpstr>ГИМНАСТИКА   ПОСЛЕ  СНА.</vt:lpstr>
      <vt:lpstr>ЦЕЛЬ</vt:lpstr>
      <vt:lpstr>ЗАДАЧИ</vt:lpstr>
      <vt:lpstr>Слайд 4</vt:lpstr>
      <vt:lpstr>Примерная  схема  проведения  гимнастики после  дневного  сна</vt:lpstr>
      <vt:lpstr>ГЛАВНОЕ  ПРАВИЛО</vt:lpstr>
      <vt:lpstr>ИНДИВИДУАЛЬНАЯ  РАЬОТА.</vt:lpstr>
      <vt:lpstr>ОЖИДАЕМЫЕ  РЕЗУЛЬТАТЫ.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ГИМНАСТИКА   ПОСЛЕ  СНА.</dc:title>
  <dc:creator>Max</dc:creator>
  <cp:lastModifiedBy>Max</cp:lastModifiedBy>
  <cp:revision>14</cp:revision>
  <dcterms:created xsi:type="dcterms:W3CDTF">2016-11-06T15:35:25Z</dcterms:created>
  <dcterms:modified xsi:type="dcterms:W3CDTF">2019-01-16T19:21:51Z</dcterms:modified>
</cp:coreProperties>
</file>