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E201635-3722-4916-9C9E-F434EF068B7D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4FEDDA5-D795-49BC-99F9-59257AD7A4C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Консультация для воспитателей</a:t>
            </a:r>
            <a:br>
              <a:rPr lang="ru-RU" sz="4000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</a:br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«Приобщение детей к народной культуре и традициям»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</a:b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2665" y="4336997"/>
            <a:ext cx="6400800" cy="808113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Воспитатель: 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</a:rPr>
              <a:t>Дармахеева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О.Н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834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132856"/>
            <a:ext cx="7408333" cy="3450696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«Без памяти нет традиций, без традиций нет культуры,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без культуры - нет воспитания, без воспитания - нет духовности,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без духовности нет личности, без личности - нет народа как исторической личности».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задача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духовно-нравственного воспитания дошкольников -</a:t>
            </a:r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формирование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у детей общего представления о культуре русского народа, ее богатстве и разнообразии, красоте и благородстве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217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Слово «традиция</a:t>
            </a:r>
            <a:r>
              <a:rPr lang="ru-RU" b="1" dirty="0" smtClean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-</a:t>
            </a:r>
            <a:r>
              <a:rPr lang="ru-RU" dirty="0" smtClean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означает </a:t>
            </a:r>
            <a:r>
              <a:rPr lang="ru-RU" dirty="0" smtClean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исторически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сложившиеся и </a:t>
            </a:r>
            <a:endParaRPr lang="ru-RU" dirty="0" smtClean="0">
              <a:solidFill>
                <a:srgbClr val="C6E7FC">
                  <a:lumMod val="1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передаваемые </a:t>
            </a:r>
            <a:r>
              <a:rPr lang="ru-RU" dirty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из поколения </a:t>
            </a:r>
            <a:endParaRPr lang="ru-RU" dirty="0" smtClean="0">
              <a:solidFill>
                <a:srgbClr val="C6E7FC">
                  <a:lumMod val="1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в </a:t>
            </a:r>
            <a:r>
              <a:rPr lang="ru-RU" dirty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поколение обычаи, </a:t>
            </a:r>
            <a:endParaRPr lang="ru-RU" dirty="0" smtClean="0">
              <a:solidFill>
                <a:srgbClr val="C6E7FC">
                  <a:lumMod val="1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порядки</a:t>
            </a:r>
            <a:r>
              <a:rPr lang="ru-RU" dirty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, правила </a:t>
            </a:r>
            <a:endParaRPr lang="ru-RU" dirty="0" smtClean="0">
              <a:solidFill>
                <a:srgbClr val="C6E7FC">
                  <a:lumMod val="1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поведения</a:t>
            </a:r>
            <a:r>
              <a:rPr lang="ru-RU" dirty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rmAutofit/>
          </a:bodyPr>
          <a:lstStyle/>
          <a:p>
            <a:pPr marL="274320" lvl="0" indent="-27432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2400" dirty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C6E7FC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915" y="3284984"/>
            <a:ext cx="389285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975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/>
          </a:bodyPr>
          <a:lstStyle/>
          <a:p>
            <a:pPr algn="ctr"/>
            <a:endParaRPr lang="ru-RU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616624"/>
          </a:xfrm>
        </p:spPr>
        <p:txBody>
          <a:bodyPr>
            <a:normAutofit fontScale="90000"/>
          </a:bodyPr>
          <a:lstStyle/>
          <a:p>
            <a:pPr lvl="0" algn="l">
              <a:spcBef>
                <a:spcPct val="20000"/>
              </a:spcBef>
            </a:pPr>
            <a: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b="1" dirty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b="1" dirty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>Традиции:</a:t>
            </a:r>
            <a:r>
              <a:rPr lang="ru-RU" sz="2800" b="1" dirty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b="1" dirty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>- Праздники</a:t>
            </a:r>
            <a:b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>-обряды</a:t>
            </a:r>
            <a:b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>-обычаи</a:t>
            </a:r>
            <a:b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>- народные игры</a:t>
            </a:r>
            <a:b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>-сказки</a:t>
            </a:r>
            <a:b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>- песни</a:t>
            </a:r>
            <a:b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>-пословицы, поговорки, загадки, </a:t>
            </a:r>
            <a:r>
              <a:rPr lang="ru-RU" sz="2800" dirty="0" err="1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>потешки</a:t>
            </a:r>
            <a: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r>
              <a:rPr lang="ru-RU" sz="2800" b="1" dirty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C6E7FC">
                    <a:lumMod val="10000"/>
                  </a:srgbClr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19819"/>
            <a:ext cx="2786531" cy="3893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650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Праздники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способствуют выработке </a:t>
            </a:r>
            <a:r>
              <a:rPr lang="ru-RU" sz="2800" dirty="0" err="1" smtClean="0">
                <a:solidFill>
                  <a:schemeClr val="bg2">
                    <a:lumMod val="10000"/>
                  </a:schemeClr>
                </a:solidFill>
              </a:rPr>
              <a:t>мировозрения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, предполагающего как усвоения опыта старших поколений, так и превращение его в руководство практической деятельности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C:\Users\User\Desktop\работа\фото работа\праздники\новый год\IMG-e3e7e8b6aedcb83a19da4282d2d64de0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355239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работа\фото работа\праздники\сценка веретено\IMG-64e1705ae4e3e046f31537c35e53de73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928" y="3573016"/>
            <a:ext cx="336037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369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Народные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игры     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являются традиционным средством педагогики. В них ярко отражается образ жизни людей, их быт, труд, устои, представление о чести , смелости, мужественности. 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098" name="Picture 2" descr="C:\Users\User\Desktop\работа\фото работа\праздники\сценка веретено\IMG-e4870015ee0845c2a9410764e0a2e6cb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3360372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работа\фото работа\праздники\сценка веретено\IMG-abb70bb3275aa0c6ed54be0401581557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53036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707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Сказки   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всегда были самым эффективным способом общения с детьми. В них отражены  нравственные принципы и общечеловеческие ценности. 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348880"/>
            <a:ext cx="7704856" cy="3528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User\Desktop\работа\фото работа\праздники\сценка веретено\IMG_20200323_1539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31237" y="1676146"/>
            <a:ext cx="199822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работа\фото работа\праздники\сценка веретено\IMG_20200323_1540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220" y="4149080"/>
            <a:ext cx="1692226" cy="225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работа\фото работа\праздники\сценка веретено\IMG_20200323_1540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07406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User\Desktop\работа\фото работа\праздники\сценка веретено\IMG_20200323_1543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05633"/>
            <a:ext cx="2909191" cy="218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9442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245</TotalTime>
  <Words>159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Консультация для воспитателей «Приобщение детей к народной культуре и традициям» </vt:lpstr>
      <vt:lpstr>Презентация PowerPoint</vt:lpstr>
      <vt:lpstr>Презентация PowerPoint</vt:lpstr>
      <vt:lpstr> </vt:lpstr>
      <vt:lpstr>    Традиции:    - Праздники -обряды -обычаи - народные игры -сказки - песни -пословицы, поговорки, загадки, потешки  </vt:lpstr>
      <vt:lpstr>Праздники способствуют выработке мировозрения, предполагающего как усвоения опыта старших поколений, так и превращение его в руководство практической деятельности.</vt:lpstr>
      <vt:lpstr>Народные игры      являются традиционным средством педагогики. В них ярко отражается образ жизни людей, их быт, труд, устои, представление о чести , смелости, мужественности. </vt:lpstr>
      <vt:lpstr>Сказки    всегда были самым эффективным способом общения с детьми. В них отражены  нравственные принципы и общечеловеческие ценности.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воспитателей «Приобщение детей к народной культуре и традициям»</dc:title>
  <dc:creator>User</dc:creator>
  <cp:lastModifiedBy>User</cp:lastModifiedBy>
  <cp:revision>13</cp:revision>
  <dcterms:created xsi:type="dcterms:W3CDTF">2020-03-20T03:08:56Z</dcterms:created>
  <dcterms:modified xsi:type="dcterms:W3CDTF">2020-03-24T02:38:24Z</dcterms:modified>
</cp:coreProperties>
</file>