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2"/>
  </p:notesMasterIdLst>
  <p:sldIdLst>
    <p:sldId id="282" r:id="rId2"/>
    <p:sldId id="283" r:id="rId3"/>
    <p:sldId id="284" r:id="rId4"/>
    <p:sldId id="288" r:id="rId5"/>
    <p:sldId id="289" r:id="rId6"/>
    <p:sldId id="285" r:id="rId7"/>
    <p:sldId id="287" r:id="rId8"/>
    <p:sldId id="290" r:id="rId9"/>
    <p:sldId id="291" r:id="rId10"/>
    <p:sldId id="271" r:id="rId11"/>
    <p:sldId id="270" r:id="rId12"/>
    <p:sldId id="258" r:id="rId13"/>
    <p:sldId id="256" r:id="rId14"/>
    <p:sldId id="292" r:id="rId15"/>
    <p:sldId id="263" r:id="rId16"/>
    <p:sldId id="277" r:id="rId17"/>
    <p:sldId id="278" r:id="rId18"/>
    <p:sldId id="272" r:id="rId19"/>
    <p:sldId id="273" r:id="rId20"/>
    <p:sldId id="275" r:id="rId21"/>
    <p:sldId id="259" r:id="rId22"/>
    <p:sldId id="266" r:id="rId23"/>
    <p:sldId id="267" r:id="rId24"/>
    <p:sldId id="276" r:id="rId25"/>
    <p:sldId id="281" r:id="rId26"/>
    <p:sldId id="268" r:id="rId27"/>
    <p:sldId id="293" r:id="rId28"/>
    <p:sldId id="294" r:id="rId29"/>
    <p:sldId id="280" r:id="rId30"/>
    <p:sldId id="279" r:id="rId31"/>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320" y="4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EA7906BE-69A3-4DEE-AC75-B111B5C96806}" type="datetimeFigureOut">
              <a:rPr lang="ru-RU"/>
              <a:pPr>
                <a:defRPr/>
              </a:pPr>
              <a:t>11.08.2020</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anose="020F0502020204030204" pitchFamily="34" charset="0"/>
              </a:defRPr>
            </a:lvl1pPr>
          </a:lstStyle>
          <a:p>
            <a:fld id="{6DA33772-2A6A-4357-88DA-66AD8F98EDCC}" type="slidenum">
              <a:rPr lang="ru-RU" altLang="ru-RU"/>
              <a:pPr/>
              <a:t>‹#›</a:t>
            </a:fld>
            <a:endParaRPr lang="ru-RU" altLang="ru-R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ru-RU" altLang="ru-RU" smtClean="0"/>
          </a:p>
        </p:txBody>
      </p:sp>
      <p:sp>
        <p:nvSpPr>
          <p:cNvPr id="27652" name="Номер слайда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A8F68990-ADEE-4BA7-9C4C-AE90669BA60D}" type="slidenum">
              <a:rPr lang="ru-RU" altLang="ru-RU">
                <a:latin typeface="Calibri" panose="020F0502020204030204" pitchFamily="34" charset="0"/>
              </a:rPr>
              <a:pPr eaLnBrk="1" hangingPunct="1"/>
              <a:t>15</a:t>
            </a:fld>
            <a:endParaRPr lang="ru-RU" altLang="ru-RU">
              <a:latin typeface="Calibri" panose="020F050202020403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4" name="Прямая соединительная линия 3"/>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29" name="Заголовок 28"/>
          <p:cNvSpPr>
            <a:spLocks noGrp="1"/>
          </p:cNvSpPr>
          <p:nvPr>
            <p:ph type="ctrTitle"/>
          </p:nvPr>
        </p:nvSpPr>
        <p:spPr>
          <a:xfrm>
            <a:off x="381000" y="4853411"/>
            <a:ext cx="8458200" cy="1222375"/>
          </a:xfrm>
        </p:spPr>
        <p:txBody>
          <a:bodyPr anchor="t"/>
          <a:lstStyle/>
          <a:p>
            <a:r>
              <a:rPr lang="ru-RU" smtClean="0"/>
              <a:t>Образец заголовка</a:t>
            </a:r>
            <a:endParaRPr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5" name="Дата 15"/>
          <p:cNvSpPr>
            <a:spLocks noGrp="1"/>
          </p:cNvSpPr>
          <p:nvPr>
            <p:ph type="dt" sz="half" idx="10"/>
          </p:nvPr>
        </p:nvSpPr>
        <p:spPr/>
        <p:txBody>
          <a:bodyPr/>
          <a:lstStyle>
            <a:lvl1pPr>
              <a:defRPr/>
            </a:lvl1pPr>
          </a:lstStyle>
          <a:p>
            <a:pPr>
              <a:defRPr/>
            </a:pPr>
            <a:fld id="{E849D95F-3EF8-452B-94E0-BB0E3F27D3C2}" type="datetimeFigureOut">
              <a:rPr lang="ru-RU"/>
              <a:pPr>
                <a:defRPr/>
              </a:pPr>
              <a:t>11.08.2020</a:t>
            </a:fld>
            <a:endParaRPr lang="ru-RU"/>
          </a:p>
        </p:txBody>
      </p:sp>
      <p:sp>
        <p:nvSpPr>
          <p:cNvPr id="6" name="Нижний колонтитул 1"/>
          <p:cNvSpPr>
            <a:spLocks noGrp="1"/>
          </p:cNvSpPr>
          <p:nvPr>
            <p:ph type="ftr" sz="quarter" idx="11"/>
          </p:nvPr>
        </p:nvSpPr>
        <p:spPr/>
        <p:txBody>
          <a:bodyPr/>
          <a:lstStyle>
            <a:lvl1pPr>
              <a:defRPr/>
            </a:lvl1pPr>
          </a:lstStyle>
          <a:p>
            <a:pPr>
              <a:defRPr/>
            </a:pPr>
            <a:endParaRPr lang="ru-RU"/>
          </a:p>
        </p:txBody>
      </p:sp>
      <p:sp>
        <p:nvSpPr>
          <p:cNvPr id="7" name="Номер слайда 14"/>
          <p:cNvSpPr>
            <a:spLocks noGrp="1"/>
          </p:cNvSpPr>
          <p:nvPr>
            <p:ph type="sldNum" sz="quarter" idx="12"/>
          </p:nvPr>
        </p:nvSpPr>
        <p:spPr>
          <a:xfrm>
            <a:off x="8229600" y="6473825"/>
            <a:ext cx="758825" cy="247650"/>
          </a:xfrm>
        </p:spPr>
        <p:txBody>
          <a:bodyPr/>
          <a:lstStyle>
            <a:lvl1pPr>
              <a:defRPr/>
            </a:lvl1pPr>
          </a:lstStyle>
          <a:p>
            <a:fld id="{8E0ED90D-C766-483B-BCCE-EA90FFEAD1C9}" type="slidenum">
              <a:rPr lang="ru-RU" altLang="ru-RU"/>
              <a:pPr/>
              <a:t>‹#›</a:t>
            </a:fld>
            <a:endParaRPr lang="ru-RU" altLang="ru-RU"/>
          </a:p>
        </p:txBody>
      </p:sp>
    </p:spTree>
    <p:extLst>
      <p:ext uri="{BB962C8B-B14F-4D97-AF65-F5344CB8AC3E}">
        <p14:creationId xmlns:p14="http://schemas.microsoft.com/office/powerpoint/2010/main" val="10115152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0"/>
          <p:cNvSpPr>
            <a:spLocks noGrp="1"/>
          </p:cNvSpPr>
          <p:nvPr>
            <p:ph type="dt" sz="half" idx="10"/>
          </p:nvPr>
        </p:nvSpPr>
        <p:spPr/>
        <p:txBody>
          <a:bodyPr/>
          <a:lstStyle>
            <a:lvl1pPr>
              <a:defRPr/>
            </a:lvl1pPr>
          </a:lstStyle>
          <a:p>
            <a:pPr>
              <a:defRPr/>
            </a:pPr>
            <a:fld id="{BA02BEBB-1516-4C7A-B1C1-E6626EE8A997}" type="datetimeFigureOut">
              <a:rPr lang="ru-RU"/>
              <a:pPr>
                <a:defRPr/>
              </a:pPr>
              <a:t>11.08.2020</a:t>
            </a:fld>
            <a:endParaRPr lang="ru-RU"/>
          </a:p>
        </p:txBody>
      </p:sp>
      <p:sp>
        <p:nvSpPr>
          <p:cNvPr id="5" name="Нижний колонтитул 27"/>
          <p:cNvSpPr>
            <a:spLocks noGrp="1"/>
          </p:cNvSpPr>
          <p:nvPr>
            <p:ph type="ftr" sz="quarter" idx="11"/>
          </p:nvPr>
        </p:nvSpPr>
        <p:spPr/>
        <p:txBody>
          <a:bodyPr/>
          <a:lstStyle>
            <a:lvl1pPr>
              <a:defRPr/>
            </a:lvl1pPr>
          </a:lstStyle>
          <a:p>
            <a:pPr>
              <a:defRPr/>
            </a:pPr>
            <a:endParaRPr lang="ru-RU"/>
          </a:p>
        </p:txBody>
      </p:sp>
      <p:sp>
        <p:nvSpPr>
          <p:cNvPr id="6" name="Номер слайда 4"/>
          <p:cNvSpPr>
            <a:spLocks noGrp="1"/>
          </p:cNvSpPr>
          <p:nvPr>
            <p:ph type="sldNum" sz="quarter" idx="12"/>
          </p:nvPr>
        </p:nvSpPr>
        <p:spPr/>
        <p:txBody>
          <a:bodyPr/>
          <a:lstStyle>
            <a:lvl1pPr>
              <a:defRPr/>
            </a:lvl1pPr>
          </a:lstStyle>
          <a:p>
            <a:fld id="{37A38410-144F-4B92-BD26-78CC1BE61EC8}" type="slidenum">
              <a:rPr lang="ru-RU" altLang="ru-RU"/>
              <a:pPr/>
              <a:t>‹#›</a:t>
            </a:fld>
            <a:endParaRPr lang="ru-RU" altLang="ru-RU"/>
          </a:p>
        </p:txBody>
      </p:sp>
    </p:spTree>
    <p:extLst>
      <p:ext uri="{BB962C8B-B14F-4D97-AF65-F5344CB8AC3E}">
        <p14:creationId xmlns:p14="http://schemas.microsoft.com/office/powerpoint/2010/main" val="30732381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3"/>
          <p:cNvSpPr>
            <a:spLocks noGrp="1"/>
          </p:cNvSpPr>
          <p:nvPr>
            <p:ph type="dt" sz="half" idx="10"/>
          </p:nvPr>
        </p:nvSpPr>
        <p:spPr/>
        <p:txBody>
          <a:bodyPr/>
          <a:lstStyle>
            <a:lvl1pPr>
              <a:defRPr/>
            </a:lvl1pPr>
          </a:lstStyle>
          <a:p>
            <a:pPr>
              <a:defRPr/>
            </a:pPr>
            <a:fld id="{420A4FBD-1672-4372-BFD3-04F1F457652B}" type="datetimeFigureOut">
              <a:rPr lang="ru-RU"/>
              <a:pPr>
                <a:defRPr/>
              </a:pPr>
              <a:t>11.08.2020</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fld id="{36526B0A-96B8-49A8-9FED-BBC742A64830}" type="slidenum">
              <a:rPr lang="ru-RU" altLang="ru-RU"/>
              <a:pPr/>
              <a:t>‹#›</a:t>
            </a:fld>
            <a:endParaRPr lang="ru-RU" altLang="ru-RU"/>
          </a:p>
        </p:txBody>
      </p:sp>
    </p:spTree>
    <p:extLst>
      <p:ext uri="{BB962C8B-B14F-4D97-AF65-F5344CB8AC3E}">
        <p14:creationId xmlns:p14="http://schemas.microsoft.com/office/powerpoint/2010/main" val="36310293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lang="ru-RU" smtClean="0"/>
              <a:t>Образец заголовка</a:t>
            </a:r>
            <a:endParaRPr lang="en-US"/>
          </a:p>
        </p:txBody>
      </p:sp>
      <p:sp>
        <p:nvSpPr>
          <p:cNvPr id="27" name="Содержимое 26"/>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4"/>
          <p:cNvSpPr>
            <a:spLocks noGrp="1"/>
          </p:cNvSpPr>
          <p:nvPr>
            <p:ph type="dt" sz="half" idx="10"/>
          </p:nvPr>
        </p:nvSpPr>
        <p:spPr/>
        <p:txBody>
          <a:bodyPr/>
          <a:lstStyle>
            <a:lvl1pPr>
              <a:defRPr/>
            </a:lvl1pPr>
          </a:lstStyle>
          <a:p>
            <a:pPr>
              <a:defRPr/>
            </a:pPr>
            <a:fld id="{21BFED0C-8764-4A61-92E3-92CE9D2CD935}" type="datetimeFigureOut">
              <a:rPr lang="ru-RU"/>
              <a:pPr>
                <a:defRPr/>
              </a:pPr>
              <a:t>11.08.2020</a:t>
            </a:fld>
            <a:endParaRPr lang="ru-RU"/>
          </a:p>
        </p:txBody>
      </p:sp>
      <p:sp>
        <p:nvSpPr>
          <p:cNvPr id="5" name="Нижний колонтитул 18"/>
          <p:cNvSpPr>
            <a:spLocks noGrp="1"/>
          </p:cNvSpPr>
          <p:nvPr>
            <p:ph type="ftr" sz="quarter" idx="11"/>
          </p:nvPr>
        </p:nvSpPr>
        <p:spPr>
          <a:xfrm>
            <a:off x="3581400" y="76200"/>
            <a:ext cx="2895600" cy="288925"/>
          </a:xfrm>
        </p:spPr>
        <p:txBody>
          <a:bodyPr/>
          <a:lstStyle>
            <a:lvl1pPr>
              <a:defRPr/>
            </a:lvl1pPr>
          </a:lstStyle>
          <a:p>
            <a:pPr>
              <a:defRPr/>
            </a:pPr>
            <a:endParaRPr lang="ru-RU"/>
          </a:p>
        </p:txBody>
      </p:sp>
      <p:sp>
        <p:nvSpPr>
          <p:cNvPr id="6" name="Номер слайда 15"/>
          <p:cNvSpPr>
            <a:spLocks noGrp="1"/>
          </p:cNvSpPr>
          <p:nvPr>
            <p:ph type="sldNum" sz="quarter" idx="12"/>
          </p:nvPr>
        </p:nvSpPr>
        <p:spPr>
          <a:xfrm>
            <a:off x="8229600" y="6473825"/>
            <a:ext cx="758825" cy="247650"/>
          </a:xfrm>
        </p:spPr>
        <p:txBody>
          <a:bodyPr/>
          <a:lstStyle>
            <a:lvl1pPr>
              <a:defRPr/>
            </a:lvl1pPr>
          </a:lstStyle>
          <a:p>
            <a:fld id="{291778A0-40E6-4E1F-81A3-B25E4A020488}" type="slidenum">
              <a:rPr lang="ru-RU" altLang="ru-RU"/>
              <a:pPr/>
              <a:t>‹#›</a:t>
            </a:fld>
            <a:endParaRPr lang="ru-RU" altLang="ru-RU"/>
          </a:p>
        </p:txBody>
      </p:sp>
    </p:spTree>
    <p:extLst>
      <p:ext uri="{BB962C8B-B14F-4D97-AF65-F5344CB8AC3E}">
        <p14:creationId xmlns:p14="http://schemas.microsoft.com/office/powerpoint/2010/main" val="2558708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4" name="Прямая соединительная линия 3"/>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lang="ru-RU" smtClean="0"/>
              <a:t>Образец заголовка</a:t>
            </a:r>
            <a:endParaRPr lang="en-US"/>
          </a:p>
        </p:txBody>
      </p:sp>
      <p:sp>
        <p:nvSpPr>
          <p:cNvPr id="5" name="Дата 18"/>
          <p:cNvSpPr>
            <a:spLocks noGrp="1"/>
          </p:cNvSpPr>
          <p:nvPr>
            <p:ph type="dt" sz="half" idx="10"/>
          </p:nvPr>
        </p:nvSpPr>
        <p:spPr/>
        <p:txBody>
          <a:bodyPr/>
          <a:lstStyle>
            <a:lvl1pPr>
              <a:defRPr/>
            </a:lvl1pPr>
          </a:lstStyle>
          <a:p>
            <a:pPr>
              <a:defRPr/>
            </a:pPr>
            <a:fld id="{E0A9D6AE-AC69-4BCC-BB38-3C7833C73F82}" type="datetimeFigureOut">
              <a:rPr lang="ru-RU"/>
              <a:pPr>
                <a:defRPr/>
              </a:pPr>
              <a:t>11.08.2020</a:t>
            </a:fld>
            <a:endParaRPr lang="ru-RU"/>
          </a:p>
        </p:txBody>
      </p:sp>
      <p:sp>
        <p:nvSpPr>
          <p:cNvPr id="7" name="Нижний колонтитул 10"/>
          <p:cNvSpPr>
            <a:spLocks noGrp="1"/>
          </p:cNvSpPr>
          <p:nvPr>
            <p:ph type="ftr" sz="quarter" idx="11"/>
          </p:nvPr>
        </p:nvSpPr>
        <p:spPr/>
        <p:txBody>
          <a:bodyPr/>
          <a:lstStyle>
            <a:lvl1pPr>
              <a:defRPr/>
            </a:lvl1pPr>
          </a:lstStyle>
          <a:p>
            <a:pPr>
              <a:defRPr/>
            </a:pPr>
            <a:endParaRPr lang="ru-RU"/>
          </a:p>
        </p:txBody>
      </p:sp>
      <p:sp>
        <p:nvSpPr>
          <p:cNvPr id="9" name="Номер слайда 15"/>
          <p:cNvSpPr>
            <a:spLocks noGrp="1"/>
          </p:cNvSpPr>
          <p:nvPr>
            <p:ph type="sldNum" sz="quarter" idx="12"/>
          </p:nvPr>
        </p:nvSpPr>
        <p:spPr/>
        <p:txBody>
          <a:bodyPr/>
          <a:lstStyle>
            <a:lvl1pPr>
              <a:defRPr/>
            </a:lvl1pPr>
          </a:lstStyle>
          <a:p>
            <a:fld id="{0FD80DF5-257A-4655-9654-B4A7BD14E81F}" type="slidenum">
              <a:rPr lang="ru-RU" altLang="ru-RU"/>
              <a:pPr/>
              <a:t>‹#›</a:t>
            </a:fld>
            <a:endParaRPr lang="ru-RU" altLang="ru-RU"/>
          </a:p>
        </p:txBody>
      </p:sp>
    </p:spTree>
    <p:extLst>
      <p:ext uri="{BB962C8B-B14F-4D97-AF65-F5344CB8AC3E}">
        <p14:creationId xmlns:p14="http://schemas.microsoft.com/office/powerpoint/2010/main" val="40152885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lang="ru-RU" smtClean="0"/>
              <a:t>Образец заголовка</a:t>
            </a:r>
            <a:endParaRPr lang="en-US"/>
          </a:p>
        </p:txBody>
      </p:sp>
      <p:sp>
        <p:nvSpPr>
          <p:cNvPr id="14" name="Содержимое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3" name="Содержимое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10"/>
          <p:cNvSpPr>
            <a:spLocks noGrp="1"/>
          </p:cNvSpPr>
          <p:nvPr>
            <p:ph type="dt" sz="half" idx="10"/>
          </p:nvPr>
        </p:nvSpPr>
        <p:spPr/>
        <p:txBody>
          <a:bodyPr/>
          <a:lstStyle>
            <a:lvl1pPr>
              <a:defRPr/>
            </a:lvl1pPr>
          </a:lstStyle>
          <a:p>
            <a:pPr>
              <a:defRPr/>
            </a:pPr>
            <a:fld id="{B552ECBA-6997-4D99-9B12-777677A45B69}" type="datetimeFigureOut">
              <a:rPr lang="ru-RU"/>
              <a:pPr>
                <a:defRPr/>
              </a:pPr>
              <a:t>11.08.2020</a:t>
            </a:fld>
            <a:endParaRPr lang="ru-RU"/>
          </a:p>
        </p:txBody>
      </p:sp>
      <p:sp>
        <p:nvSpPr>
          <p:cNvPr id="6" name="Нижний колонтитул 27"/>
          <p:cNvSpPr>
            <a:spLocks noGrp="1"/>
          </p:cNvSpPr>
          <p:nvPr>
            <p:ph type="ftr" sz="quarter" idx="11"/>
          </p:nvPr>
        </p:nvSpPr>
        <p:spPr/>
        <p:txBody>
          <a:bodyPr/>
          <a:lstStyle>
            <a:lvl1pPr>
              <a:defRPr/>
            </a:lvl1pPr>
          </a:lstStyle>
          <a:p>
            <a:pPr>
              <a:defRPr/>
            </a:pPr>
            <a:endParaRPr lang="ru-RU"/>
          </a:p>
        </p:txBody>
      </p:sp>
      <p:sp>
        <p:nvSpPr>
          <p:cNvPr id="7" name="Номер слайда 4"/>
          <p:cNvSpPr>
            <a:spLocks noGrp="1"/>
          </p:cNvSpPr>
          <p:nvPr>
            <p:ph type="sldNum" sz="quarter" idx="12"/>
          </p:nvPr>
        </p:nvSpPr>
        <p:spPr/>
        <p:txBody>
          <a:bodyPr/>
          <a:lstStyle>
            <a:lvl1pPr>
              <a:defRPr/>
            </a:lvl1pPr>
          </a:lstStyle>
          <a:p>
            <a:fld id="{EA9C2D0A-7ABB-4F3E-BECF-07CDDAF4DF71}" type="slidenum">
              <a:rPr lang="ru-RU" altLang="ru-RU"/>
              <a:pPr/>
              <a:t>‹#›</a:t>
            </a:fld>
            <a:endParaRPr lang="ru-RU" altLang="ru-RU"/>
          </a:p>
        </p:txBody>
      </p:sp>
    </p:spTree>
    <p:extLst>
      <p:ext uri="{BB962C8B-B14F-4D97-AF65-F5344CB8AC3E}">
        <p14:creationId xmlns:p14="http://schemas.microsoft.com/office/powerpoint/2010/main" val="2216618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29" name="Заголовок 28"/>
          <p:cNvSpPr>
            <a:spLocks noGrp="1"/>
          </p:cNvSpPr>
          <p:nvPr>
            <p:ph type="title"/>
          </p:nvPr>
        </p:nvSpPr>
        <p:spPr>
          <a:xfrm>
            <a:off x="304800" y="5410200"/>
            <a:ext cx="8610600" cy="882650"/>
          </a:xfrm>
        </p:spPr>
        <p:txBody>
          <a:bodyPr/>
          <a:lstStyle>
            <a:lvl1pPr>
              <a:defRPr/>
            </a:lvl1pPr>
          </a:lstStyle>
          <a:p>
            <a:r>
              <a:rPr lang="ru-RU" smtClean="0"/>
              <a:t>Образец заголовка</a:t>
            </a:r>
            <a:endParaRPr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4" name="Содержимое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28" name="Содержимое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8" name="Дата 9"/>
          <p:cNvSpPr>
            <a:spLocks noGrp="1"/>
          </p:cNvSpPr>
          <p:nvPr>
            <p:ph type="dt" sz="half" idx="10"/>
          </p:nvPr>
        </p:nvSpPr>
        <p:spPr/>
        <p:txBody>
          <a:bodyPr/>
          <a:lstStyle>
            <a:lvl1pPr>
              <a:defRPr/>
            </a:lvl1pPr>
          </a:lstStyle>
          <a:p>
            <a:pPr>
              <a:defRPr/>
            </a:pPr>
            <a:fld id="{540CA20A-E37D-41FD-AF50-11417A765A75}" type="datetimeFigureOut">
              <a:rPr lang="ru-RU"/>
              <a:pPr>
                <a:defRPr/>
              </a:pPr>
              <a:t>11.08.2020</a:t>
            </a:fld>
            <a:endParaRPr lang="ru-RU"/>
          </a:p>
        </p:txBody>
      </p:sp>
      <p:sp>
        <p:nvSpPr>
          <p:cNvPr id="9" name="Нижний колонтитул 5"/>
          <p:cNvSpPr>
            <a:spLocks noGrp="1"/>
          </p:cNvSpPr>
          <p:nvPr>
            <p:ph type="ftr" sz="quarter" idx="11"/>
          </p:nvPr>
        </p:nvSpPr>
        <p:spPr/>
        <p:txBody>
          <a:bodyPr/>
          <a:lstStyle>
            <a:lvl1pPr>
              <a:defRPr/>
            </a:lvl1pPr>
          </a:lstStyle>
          <a:p>
            <a:pPr>
              <a:defRPr/>
            </a:pPr>
            <a:endParaRPr lang="ru-RU"/>
          </a:p>
        </p:txBody>
      </p:sp>
      <p:sp>
        <p:nvSpPr>
          <p:cNvPr id="10" name="Номер слайда 6"/>
          <p:cNvSpPr>
            <a:spLocks noGrp="1"/>
          </p:cNvSpPr>
          <p:nvPr>
            <p:ph type="sldNum" sz="quarter" idx="12"/>
          </p:nvPr>
        </p:nvSpPr>
        <p:spPr>
          <a:xfrm>
            <a:off x="8229600" y="6477000"/>
            <a:ext cx="762000" cy="247650"/>
          </a:xfrm>
        </p:spPr>
        <p:txBody>
          <a:bodyPr/>
          <a:lstStyle>
            <a:lvl1pPr>
              <a:defRPr/>
            </a:lvl1pPr>
          </a:lstStyle>
          <a:p>
            <a:fld id="{2846A29E-8070-4DF0-90E3-39E972604732}" type="slidenum">
              <a:rPr lang="ru-RU" altLang="ru-RU"/>
              <a:pPr/>
              <a:t>‹#›</a:t>
            </a:fld>
            <a:endParaRPr lang="ru-RU" altLang="ru-RU"/>
          </a:p>
        </p:txBody>
      </p:sp>
    </p:spTree>
    <p:extLst>
      <p:ext uri="{BB962C8B-B14F-4D97-AF65-F5344CB8AC3E}">
        <p14:creationId xmlns:p14="http://schemas.microsoft.com/office/powerpoint/2010/main" val="16729628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lang="ru-RU" smtClean="0"/>
              <a:t>Образец заголовка</a:t>
            </a:r>
            <a:endParaRPr lang="en-US"/>
          </a:p>
        </p:txBody>
      </p:sp>
      <p:sp>
        <p:nvSpPr>
          <p:cNvPr id="3" name="Дата 10"/>
          <p:cNvSpPr>
            <a:spLocks noGrp="1"/>
          </p:cNvSpPr>
          <p:nvPr>
            <p:ph type="dt" sz="half" idx="10"/>
          </p:nvPr>
        </p:nvSpPr>
        <p:spPr/>
        <p:txBody>
          <a:bodyPr/>
          <a:lstStyle>
            <a:lvl1pPr>
              <a:defRPr/>
            </a:lvl1pPr>
          </a:lstStyle>
          <a:p>
            <a:pPr>
              <a:defRPr/>
            </a:pPr>
            <a:fld id="{F62E8981-8D2D-4B3A-A60C-752FFA17BDAB}" type="datetimeFigureOut">
              <a:rPr lang="ru-RU"/>
              <a:pPr>
                <a:defRPr/>
              </a:pPr>
              <a:t>11.08.2020</a:t>
            </a:fld>
            <a:endParaRPr lang="ru-RU"/>
          </a:p>
        </p:txBody>
      </p:sp>
      <p:sp>
        <p:nvSpPr>
          <p:cNvPr id="4" name="Нижний колонтитул 27"/>
          <p:cNvSpPr>
            <a:spLocks noGrp="1"/>
          </p:cNvSpPr>
          <p:nvPr>
            <p:ph type="ftr" sz="quarter" idx="11"/>
          </p:nvPr>
        </p:nvSpPr>
        <p:spPr/>
        <p:txBody>
          <a:bodyPr/>
          <a:lstStyle>
            <a:lvl1pPr>
              <a:defRPr/>
            </a:lvl1pPr>
          </a:lstStyle>
          <a:p>
            <a:pPr>
              <a:defRPr/>
            </a:pPr>
            <a:endParaRPr lang="ru-RU"/>
          </a:p>
        </p:txBody>
      </p:sp>
      <p:sp>
        <p:nvSpPr>
          <p:cNvPr id="5" name="Номер слайда 4"/>
          <p:cNvSpPr>
            <a:spLocks noGrp="1"/>
          </p:cNvSpPr>
          <p:nvPr>
            <p:ph type="sldNum" sz="quarter" idx="12"/>
          </p:nvPr>
        </p:nvSpPr>
        <p:spPr/>
        <p:txBody>
          <a:bodyPr/>
          <a:lstStyle>
            <a:lvl1pPr>
              <a:defRPr/>
            </a:lvl1pPr>
          </a:lstStyle>
          <a:p>
            <a:fld id="{821ECE63-0067-41A7-B525-814A139F3363}" type="slidenum">
              <a:rPr lang="ru-RU" altLang="ru-RU"/>
              <a:pPr/>
              <a:t>‹#›</a:t>
            </a:fld>
            <a:endParaRPr lang="ru-RU" altLang="ru-RU"/>
          </a:p>
        </p:txBody>
      </p:sp>
    </p:spTree>
    <p:extLst>
      <p:ext uri="{BB962C8B-B14F-4D97-AF65-F5344CB8AC3E}">
        <p14:creationId xmlns:p14="http://schemas.microsoft.com/office/powerpoint/2010/main" val="35055201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2"/>
          <p:cNvSpPr>
            <a:spLocks noGrp="1"/>
          </p:cNvSpPr>
          <p:nvPr>
            <p:ph type="dt" sz="half" idx="10"/>
          </p:nvPr>
        </p:nvSpPr>
        <p:spPr/>
        <p:txBody>
          <a:bodyPr/>
          <a:lstStyle>
            <a:lvl1pPr>
              <a:defRPr/>
            </a:lvl1pPr>
          </a:lstStyle>
          <a:p>
            <a:pPr>
              <a:defRPr/>
            </a:pPr>
            <a:fld id="{C308713A-9202-4EB8-8BC2-0C5A28F24FA3}" type="datetimeFigureOut">
              <a:rPr lang="ru-RU"/>
              <a:pPr>
                <a:defRPr/>
              </a:pPr>
              <a:t>11.08.2020</a:t>
            </a:fld>
            <a:endParaRPr lang="ru-RU"/>
          </a:p>
        </p:txBody>
      </p:sp>
      <p:sp>
        <p:nvSpPr>
          <p:cNvPr id="3" name="Нижний колонтитул 23"/>
          <p:cNvSpPr>
            <a:spLocks noGrp="1"/>
          </p:cNvSpPr>
          <p:nvPr>
            <p:ph type="ftr" sz="quarter" idx="11"/>
          </p:nvPr>
        </p:nvSpPr>
        <p:spPr/>
        <p:txBody>
          <a:bodyPr/>
          <a:lstStyle>
            <a:lvl1pPr>
              <a:defRPr/>
            </a:lvl1pPr>
          </a:lstStyle>
          <a:p>
            <a:pPr>
              <a:defRPr/>
            </a:pPr>
            <a:endParaRPr lang="ru-RU"/>
          </a:p>
        </p:txBody>
      </p:sp>
      <p:sp>
        <p:nvSpPr>
          <p:cNvPr id="4" name="Номер слайда 6"/>
          <p:cNvSpPr>
            <a:spLocks noGrp="1"/>
          </p:cNvSpPr>
          <p:nvPr>
            <p:ph type="sldNum" sz="quarter" idx="12"/>
          </p:nvPr>
        </p:nvSpPr>
        <p:spPr/>
        <p:txBody>
          <a:bodyPr/>
          <a:lstStyle>
            <a:lvl1pPr>
              <a:defRPr/>
            </a:lvl1pPr>
          </a:lstStyle>
          <a:p>
            <a:fld id="{0C06445C-024E-4A3C-B3E9-ED20017A6CD5}" type="slidenum">
              <a:rPr lang="ru-RU" altLang="ru-RU"/>
              <a:pPr/>
              <a:t>‹#›</a:t>
            </a:fld>
            <a:endParaRPr lang="ru-RU" altLang="ru-RU"/>
          </a:p>
        </p:txBody>
      </p:sp>
    </p:spTree>
    <p:extLst>
      <p:ext uri="{BB962C8B-B14F-4D97-AF65-F5344CB8AC3E}">
        <p14:creationId xmlns:p14="http://schemas.microsoft.com/office/powerpoint/2010/main" val="1003958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5" name="Прямая соединительная линия 4"/>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2" name="Заголовок 11"/>
          <p:cNvSpPr>
            <a:spLocks noGrp="1"/>
          </p:cNvSpPr>
          <p:nvPr>
            <p:ph type="title"/>
          </p:nvPr>
        </p:nvSpPr>
        <p:spPr>
          <a:xfrm>
            <a:off x="457200" y="5486400"/>
            <a:ext cx="8458200" cy="520700"/>
          </a:xfrm>
        </p:spPr>
        <p:txBody>
          <a:bodyPr/>
          <a:lstStyle>
            <a:lvl1pPr algn="l">
              <a:buNone/>
              <a:defRPr sz="2000" b="1"/>
            </a:lvl1pPr>
          </a:lstStyle>
          <a:p>
            <a:r>
              <a:rPr lang="ru-RU" smtClean="0"/>
              <a:t>Образец заголовка</a:t>
            </a:r>
            <a:endParaRPr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ru-RU" smtClean="0"/>
              <a:t>Образец текста</a:t>
            </a:r>
          </a:p>
        </p:txBody>
      </p:sp>
      <p:sp>
        <p:nvSpPr>
          <p:cNvPr id="14" name="Содержимое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Дата 24"/>
          <p:cNvSpPr>
            <a:spLocks noGrp="1"/>
          </p:cNvSpPr>
          <p:nvPr>
            <p:ph type="dt" sz="half" idx="10"/>
          </p:nvPr>
        </p:nvSpPr>
        <p:spPr/>
        <p:txBody>
          <a:bodyPr/>
          <a:lstStyle>
            <a:lvl1pPr>
              <a:defRPr/>
            </a:lvl1pPr>
          </a:lstStyle>
          <a:p>
            <a:pPr>
              <a:defRPr/>
            </a:pPr>
            <a:fld id="{7F6DCC88-4E9A-484F-BE50-2F40C8F9DD2F}" type="datetimeFigureOut">
              <a:rPr lang="ru-RU"/>
              <a:pPr>
                <a:defRPr/>
              </a:pPr>
              <a:t>11.08.2020</a:t>
            </a:fld>
            <a:endParaRPr lang="ru-RU"/>
          </a:p>
        </p:txBody>
      </p:sp>
      <p:sp>
        <p:nvSpPr>
          <p:cNvPr id="7" name="Нижний колонтитул 28"/>
          <p:cNvSpPr>
            <a:spLocks noGrp="1"/>
          </p:cNvSpPr>
          <p:nvPr>
            <p:ph type="ftr" sz="quarter" idx="11"/>
          </p:nvPr>
        </p:nvSpPr>
        <p:spPr/>
        <p:txBody>
          <a:bodyPr/>
          <a:lstStyle>
            <a:lvl1pPr>
              <a:defRPr/>
            </a:lvl1pPr>
          </a:lstStyle>
          <a:p>
            <a:pPr>
              <a:defRPr/>
            </a:pPr>
            <a:endParaRPr lang="ru-RU"/>
          </a:p>
        </p:txBody>
      </p:sp>
      <p:sp>
        <p:nvSpPr>
          <p:cNvPr id="8" name="Номер слайда 6"/>
          <p:cNvSpPr>
            <a:spLocks noGrp="1"/>
          </p:cNvSpPr>
          <p:nvPr>
            <p:ph type="sldNum" sz="quarter" idx="12"/>
          </p:nvPr>
        </p:nvSpPr>
        <p:spPr/>
        <p:txBody>
          <a:bodyPr/>
          <a:lstStyle>
            <a:lvl1pPr>
              <a:defRPr/>
            </a:lvl1pPr>
          </a:lstStyle>
          <a:p>
            <a:fld id="{E12B6FD6-746B-4447-9554-C66F3490FD78}" type="slidenum">
              <a:rPr lang="ru-RU" altLang="ru-RU"/>
              <a:pPr/>
              <a:t>‹#›</a:t>
            </a:fld>
            <a:endParaRPr lang="ru-RU" altLang="ru-RU"/>
          </a:p>
        </p:txBody>
      </p:sp>
    </p:spTree>
    <p:extLst>
      <p:ext uri="{BB962C8B-B14F-4D97-AF65-F5344CB8AC3E}">
        <p14:creationId xmlns:p14="http://schemas.microsoft.com/office/powerpoint/2010/main" val="32374759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normAutofit/>
          </a:bodyPr>
          <a:lstStyle>
            <a:lvl1pPr marL="0" indent="0">
              <a:buNone/>
              <a:defRPr sz="3200"/>
            </a:lvl1pPr>
          </a:lstStyle>
          <a:p>
            <a:pPr lvl="0"/>
            <a:r>
              <a:rPr lang="ru-RU" noProof="0" smtClean="0"/>
              <a:t>Вставка рисунка</a:t>
            </a:r>
            <a:endParaRPr lang="en-US" noProof="0" dirty="0"/>
          </a:p>
        </p:txBody>
      </p:sp>
      <p:sp>
        <p:nvSpPr>
          <p:cNvPr id="17" name="Заголовок 16"/>
          <p:cNvSpPr>
            <a:spLocks noGrp="1"/>
          </p:cNvSpPr>
          <p:nvPr>
            <p:ph type="title"/>
          </p:nvPr>
        </p:nvSpPr>
        <p:spPr>
          <a:xfrm>
            <a:off x="381000" y="4993760"/>
            <a:ext cx="5867400" cy="522288"/>
          </a:xfrm>
        </p:spPr>
        <p:txBody>
          <a:bodyPr/>
          <a:lstStyle>
            <a:lvl1pPr algn="l">
              <a:buNone/>
              <a:defRPr sz="2000" b="1"/>
            </a:lvl1pPr>
          </a:lstStyle>
          <a:p>
            <a:r>
              <a:rPr lang="ru-RU" smtClean="0"/>
              <a:t>Образец заголовка</a:t>
            </a:r>
            <a:endParaRPr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a:r>
              <a:rPr lang="ru-RU" smtClean="0"/>
              <a:t>Образец текста</a:t>
            </a:r>
          </a:p>
        </p:txBody>
      </p:sp>
      <p:sp>
        <p:nvSpPr>
          <p:cNvPr id="5" name="Дата 6"/>
          <p:cNvSpPr>
            <a:spLocks noGrp="1"/>
          </p:cNvSpPr>
          <p:nvPr>
            <p:ph type="dt" sz="half" idx="10"/>
          </p:nvPr>
        </p:nvSpPr>
        <p:spPr/>
        <p:txBody>
          <a:bodyPr/>
          <a:lstStyle>
            <a:lvl1pPr>
              <a:defRPr/>
            </a:lvl1pPr>
          </a:lstStyle>
          <a:p>
            <a:pPr>
              <a:defRPr/>
            </a:pPr>
            <a:fld id="{00CA39F7-2737-4E1E-A7BC-702536F786DF}" type="datetimeFigureOut">
              <a:rPr lang="ru-RU"/>
              <a:pPr>
                <a:defRPr/>
              </a:pPr>
              <a:t>11.08.2020</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30"/>
          <p:cNvSpPr>
            <a:spLocks noGrp="1"/>
          </p:cNvSpPr>
          <p:nvPr>
            <p:ph type="sldNum" sz="quarter" idx="12"/>
          </p:nvPr>
        </p:nvSpPr>
        <p:spPr/>
        <p:txBody>
          <a:bodyPr/>
          <a:lstStyle>
            <a:lvl1pPr>
              <a:defRPr/>
            </a:lvl1pPr>
          </a:lstStyle>
          <a:p>
            <a:fld id="{140841B5-C902-4645-9D4F-847BBAE36780}" type="slidenum">
              <a:rPr lang="ru-RU" altLang="ru-RU"/>
              <a:pPr/>
              <a:t>‹#›</a:t>
            </a:fld>
            <a:endParaRPr lang="ru-RU" altLang="ru-RU"/>
          </a:p>
        </p:txBody>
      </p:sp>
    </p:spTree>
    <p:extLst>
      <p:ext uri="{BB962C8B-B14F-4D97-AF65-F5344CB8AC3E}">
        <p14:creationId xmlns:p14="http://schemas.microsoft.com/office/powerpoint/2010/main" val="817786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029" name="Текст 7"/>
          <p:cNvSpPr>
            <a:spLocks noGrp="1"/>
          </p:cNvSpPr>
          <p:nvPr>
            <p:ph type="body" idx="1"/>
          </p:nvPr>
        </p:nvSpPr>
        <p:spPr bwMode="auto">
          <a:xfrm>
            <a:off x="304800" y="1554163"/>
            <a:ext cx="86868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ltLang="ru-RU" smtClean="0"/>
              <a:t>Образец текста</a:t>
            </a:r>
          </a:p>
          <a:p>
            <a:pPr lvl="1"/>
            <a:r>
              <a:rPr lang="ru-RU" altLang="ru-RU" smtClean="0"/>
              <a:t>Второй уровень</a:t>
            </a:r>
          </a:p>
          <a:p>
            <a:pPr lvl="2"/>
            <a:r>
              <a:rPr lang="ru-RU" altLang="ru-RU" smtClean="0"/>
              <a:t>Третий уровень</a:t>
            </a:r>
          </a:p>
          <a:p>
            <a:pPr lvl="3"/>
            <a:r>
              <a:rPr lang="ru-RU" altLang="ru-RU" smtClean="0"/>
              <a:t>Четвертый уровень</a:t>
            </a:r>
          </a:p>
          <a:p>
            <a:pPr lvl="4"/>
            <a:r>
              <a:rPr lang="ru-RU" altLang="ru-RU" smtClean="0"/>
              <a:t>Пятый уровень</a:t>
            </a:r>
            <a:endParaRPr lang="en-US" altLang="ru-RU" smtClean="0"/>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fontAlgn="auto" latinLnBrk="0" hangingPunct="1">
              <a:spcBef>
                <a:spcPts val="0"/>
              </a:spcBef>
              <a:spcAft>
                <a:spcPts val="0"/>
              </a:spcAft>
              <a:defRPr kumimoji="0" sz="1200">
                <a:solidFill>
                  <a:schemeClr val="accent1">
                    <a:shade val="75000"/>
                  </a:schemeClr>
                </a:solidFill>
                <a:latin typeface="+mn-lt"/>
                <a:cs typeface="+mn-cs"/>
              </a:defRPr>
            </a:lvl1pPr>
          </a:lstStyle>
          <a:p>
            <a:pPr>
              <a:defRPr/>
            </a:pPr>
            <a:fld id="{D869EE4C-217C-4CD6-A744-E18896661662}" type="datetimeFigureOut">
              <a:rPr lang="ru-RU"/>
              <a:pPr>
                <a:defRPr/>
              </a:pPr>
              <a:t>11.08.2020</a:t>
            </a:fld>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fontAlgn="auto" latinLnBrk="0" hangingPunct="1">
              <a:spcBef>
                <a:spcPts val="0"/>
              </a:spcBef>
              <a:spcAft>
                <a:spcPts val="0"/>
              </a:spcAft>
              <a:defRPr kumimoji="0" sz="1200">
                <a:solidFill>
                  <a:schemeClr val="accent1">
                    <a:shade val="75000"/>
                  </a:schemeClr>
                </a:solidFill>
                <a:latin typeface="+mn-lt"/>
                <a:cs typeface="+mn-cs"/>
              </a:defRPr>
            </a:lvl1pPr>
          </a:lstStyle>
          <a:p>
            <a:pPr>
              <a:defRPr/>
            </a:pPr>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wrap="square" lIns="91440" tIns="45720" rIns="91440" bIns="45720" numCol="1" anchor="t" anchorCtr="0" compatLnSpc="1">
            <a:prstTxWarp prst="textNoShape">
              <a:avLst/>
            </a:prstTxWarp>
          </a:bodyPr>
          <a:lstStyle>
            <a:lvl1pPr algn="r">
              <a:defRPr sz="1200">
                <a:solidFill>
                  <a:srgbClr val="0C61AE"/>
                </a:solidFill>
                <a:latin typeface="Franklin Gothic Book" panose="020B0503020102020204" pitchFamily="34" charset="0"/>
              </a:defRPr>
            </a:lvl1pPr>
          </a:lstStyle>
          <a:p>
            <a:fld id="{5FC18535-98AD-4A4C-BF4C-61B0DCCA1F24}" type="slidenum">
              <a:rPr lang="ru-RU" altLang="ru-RU"/>
              <a:pPr/>
              <a:t>‹#›</a:t>
            </a:fld>
            <a:endParaRPr lang="ru-RU" alt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lang="ru-RU" smtClean="0"/>
              <a:t>Образец заголовка</a:t>
            </a:r>
            <a:endParaRPr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Tree>
  </p:cSld>
  <p:clrMap bg1="lt1" tx1="dk1" bg2="lt2" tx2="dk2" accent1="accent1" accent2="accent2" accent3="accent3" accent4="accent4" accent5="accent5" accent6="accent6" hlink="hlink" folHlink="folHlink"/>
  <p:sldLayoutIdLst>
    <p:sldLayoutId id="2147483930" r:id="rId1"/>
    <p:sldLayoutId id="2147483931" r:id="rId2"/>
    <p:sldLayoutId id="2147483932" r:id="rId3"/>
    <p:sldLayoutId id="2147483927" r:id="rId4"/>
    <p:sldLayoutId id="2147483933" r:id="rId5"/>
    <p:sldLayoutId id="2147483928" r:id="rId6"/>
    <p:sldLayoutId id="2147483934" r:id="rId7"/>
    <p:sldLayoutId id="2147483935" r:id="rId8"/>
    <p:sldLayoutId id="2147483936" r:id="rId9"/>
    <p:sldLayoutId id="2147483929" r:id="rId10"/>
    <p:sldLayoutId id="2147483937" r:id="rId11"/>
  </p:sldLayoutIdLst>
  <p:txStyles>
    <p:titleStyle>
      <a:lvl1pPr algn="l" rtl="0" eaLnBrk="0" fontAlgn="base" hangingPunct="0">
        <a:spcBef>
          <a:spcPct val="0"/>
        </a:spcBef>
        <a:spcAft>
          <a:spcPct val="0"/>
        </a:spcAft>
        <a:defRPr sz="3600" kern="1200" cap="all">
          <a:solidFill>
            <a:schemeClr val="tx2"/>
          </a:solidFill>
          <a:effectLst>
            <a:reflection blurRad="12700" stA="48000" endA="300" endPos="55000" dir="5400000" sy="-90000" algn="bl" rotWithShape="0"/>
          </a:effectLst>
          <a:latin typeface="+mj-lt"/>
          <a:ea typeface="+mj-ea"/>
          <a:cs typeface="+mj-cs"/>
        </a:defRPr>
      </a:lvl1pPr>
      <a:lvl2pPr algn="l" rtl="0" eaLnBrk="0" fontAlgn="base" hangingPunct="0">
        <a:spcBef>
          <a:spcPct val="0"/>
        </a:spcBef>
        <a:spcAft>
          <a:spcPct val="0"/>
        </a:spcAft>
        <a:defRPr sz="3600">
          <a:solidFill>
            <a:schemeClr val="tx2"/>
          </a:solidFill>
          <a:latin typeface="Franklin Gothic Medium" pitchFamily="34" charset="0"/>
        </a:defRPr>
      </a:lvl2pPr>
      <a:lvl3pPr algn="l" rtl="0" eaLnBrk="0" fontAlgn="base" hangingPunct="0">
        <a:spcBef>
          <a:spcPct val="0"/>
        </a:spcBef>
        <a:spcAft>
          <a:spcPct val="0"/>
        </a:spcAft>
        <a:defRPr sz="3600">
          <a:solidFill>
            <a:schemeClr val="tx2"/>
          </a:solidFill>
          <a:latin typeface="Franklin Gothic Medium" pitchFamily="34" charset="0"/>
        </a:defRPr>
      </a:lvl3pPr>
      <a:lvl4pPr algn="l" rtl="0" eaLnBrk="0" fontAlgn="base" hangingPunct="0">
        <a:spcBef>
          <a:spcPct val="0"/>
        </a:spcBef>
        <a:spcAft>
          <a:spcPct val="0"/>
        </a:spcAft>
        <a:defRPr sz="3600">
          <a:solidFill>
            <a:schemeClr val="tx2"/>
          </a:solidFill>
          <a:latin typeface="Franklin Gothic Medium" pitchFamily="34" charset="0"/>
        </a:defRPr>
      </a:lvl4pPr>
      <a:lvl5pPr algn="l" rtl="0" eaLnBrk="0" fontAlgn="base" hangingPunct="0">
        <a:spcBef>
          <a:spcPct val="0"/>
        </a:spcBef>
        <a:spcAft>
          <a:spcPct val="0"/>
        </a:spcAft>
        <a:defRPr sz="3600">
          <a:solidFill>
            <a:schemeClr val="tx2"/>
          </a:solidFill>
          <a:latin typeface="Franklin Gothic Medium" pitchFamily="34" charset="0"/>
        </a:defRPr>
      </a:lvl5pPr>
      <a:lvl6pPr marL="457200" algn="l" rtl="0" fontAlgn="base">
        <a:spcBef>
          <a:spcPct val="0"/>
        </a:spcBef>
        <a:spcAft>
          <a:spcPct val="0"/>
        </a:spcAft>
        <a:defRPr sz="3600">
          <a:solidFill>
            <a:schemeClr val="tx2"/>
          </a:solidFill>
          <a:latin typeface="Franklin Gothic Medium" pitchFamily="34" charset="0"/>
        </a:defRPr>
      </a:lvl6pPr>
      <a:lvl7pPr marL="914400" algn="l" rtl="0" fontAlgn="base">
        <a:spcBef>
          <a:spcPct val="0"/>
        </a:spcBef>
        <a:spcAft>
          <a:spcPct val="0"/>
        </a:spcAft>
        <a:defRPr sz="3600">
          <a:solidFill>
            <a:schemeClr val="tx2"/>
          </a:solidFill>
          <a:latin typeface="Franklin Gothic Medium" pitchFamily="34" charset="0"/>
        </a:defRPr>
      </a:lvl7pPr>
      <a:lvl8pPr marL="1371600" algn="l" rtl="0" fontAlgn="base">
        <a:spcBef>
          <a:spcPct val="0"/>
        </a:spcBef>
        <a:spcAft>
          <a:spcPct val="0"/>
        </a:spcAft>
        <a:defRPr sz="3600">
          <a:solidFill>
            <a:schemeClr val="tx2"/>
          </a:solidFill>
          <a:latin typeface="Franklin Gothic Medium" pitchFamily="34" charset="0"/>
        </a:defRPr>
      </a:lvl8pPr>
      <a:lvl9pPr marL="1828800" algn="l" rtl="0" fontAlgn="base">
        <a:spcBef>
          <a:spcPct val="0"/>
        </a:spcBef>
        <a:spcAft>
          <a:spcPct val="0"/>
        </a:spcAft>
        <a:defRPr sz="3600">
          <a:solidFill>
            <a:schemeClr val="tx2"/>
          </a:solidFill>
          <a:latin typeface="Franklin Gothic Medium" pitchFamily="34" charset="0"/>
        </a:defRPr>
      </a:lvl9pPr>
    </p:titleStyle>
    <p:bodyStyle>
      <a:lvl1pPr marL="342900" indent="-342900" algn="l" rtl="0" eaLnBrk="0" fontAlgn="base" hangingPunct="0">
        <a:spcBef>
          <a:spcPct val="20000"/>
        </a:spcBef>
        <a:spcAft>
          <a:spcPct val="0"/>
        </a:spcAft>
        <a:buClr>
          <a:schemeClr val="accent1"/>
        </a:buClr>
        <a:buSzPct val="70000"/>
        <a:buFont typeface="Wingdings 2" panose="05020102010507070707" pitchFamily="18" charset="2"/>
        <a:buChar char=""/>
        <a:defRPr sz="3200" kern="1200">
          <a:solidFill>
            <a:schemeClr val="tx2"/>
          </a:solidFill>
          <a:latin typeface="+mn-lt"/>
          <a:ea typeface="+mn-ea"/>
          <a:cs typeface="+mn-cs"/>
        </a:defRPr>
      </a:lvl1pPr>
      <a:lvl2pPr marL="742950" indent="-285750" algn="l" rtl="0" eaLnBrk="0" fontAlgn="base" hangingPunct="0">
        <a:spcBef>
          <a:spcPct val="20000"/>
        </a:spcBef>
        <a:spcAft>
          <a:spcPct val="0"/>
        </a:spcAft>
        <a:buClr>
          <a:schemeClr val="accent1"/>
        </a:buClr>
        <a:buSzPct val="70000"/>
        <a:buFont typeface="Wingdings 2" panose="05020102010507070707" pitchFamily="18" charset="2"/>
        <a:buChar char=""/>
        <a:defRPr sz="2800" kern="1200">
          <a:solidFill>
            <a:schemeClr val="tx2"/>
          </a:solidFill>
          <a:latin typeface="+mn-lt"/>
          <a:ea typeface="+mn-ea"/>
          <a:cs typeface="+mn-cs"/>
        </a:defRPr>
      </a:lvl2pPr>
      <a:lvl3pPr marL="1143000" indent="-228600" algn="l" rtl="0" eaLnBrk="0" fontAlgn="base" hangingPunct="0">
        <a:spcBef>
          <a:spcPct val="20000"/>
        </a:spcBef>
        <a:spcAft>
          <a:spcPct val="0"/>
        </a:spcAft>
        <a:buClr>
          <a:schemeClr val="accent1"/>
        </a:buClr>
        <a:buSzPct val="70000"/>
        <a:buFont typeface="Wingdings 2" panose="05020102010507070707" pitchFamily="18" charset="2"/>
        <a:buChar char=""/>
        <a:defRPr sz="2400" kern="1200">
          <a:solidFill>
            <a:schemeClr val="tx2"/>
          </a:solidFill>
          <a:latin typeface="+mn-lt"/>
          <a:ea typeface="+mn-ea"/>
          <a:cs typeface="+mn-cs"/>
        </a:defRPr>
      </a:lvl3pPr>
      <a:lvl4pPr marL="1600200" indent="-228600" algn="l" rtl="0" eaLnBrk="0" fontAlgn="base" hangingPunct="0">
        <a:spcBef>
          <a:spcPct val="20000"/>
        </a:spcBef>
        <a:spcAft>
          <a:spcPct val="0"/>
        </a:spcAft>
        <a:buClr>
          <a:schemeClr val="accent1"/>
        </a:buClr>
        <a:buSzPct val="70000"/>
        <a:buFont typeface="Wingdings 2" panose="05020102010507070707" pitchFamily="18" charset="2"/>
        <a:buChar char=""/>
        <a:defRPr sz="2000" kern="1200">
          <a:solidFill>
            <a:schemeClr val="tx2"/>
          </a:solidFill>
          <a:latin typeface="+mn-lt"/>
          <a:ea typeface="+mn-ea"/>
          <a:cs typeface="+mn-cs"/>
        </a:defRPr>
      </a:lvl4pPr>
      <a:lvl5pPr marL="2057400" indent="-228600" algn="l" rtl="0" eaLnBrk="0" fontAlgn="base" hangingPunct="0">
        <a:spcBef>
          <a:spcPct val="20000"/>
        </a:spcBef>
        <a:spcAft>
          <a:spcPct val="0"/>
        </a:spcAft>
        <a:buClr>
          <a:schemeClr val="accent1"/>
        </a:buClr>
        <a:buSzPct val="60000"/>
        <a:buFont typeface="Wingdings 2" panose="05020102010507070707" pitchFamily="18" charset="2"/>
        <a:buChar char=""/>
        <a:defRPr sz="20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6.jpeg"/><Relationship Id="rId7" Type="http://schemas.openxmlformats.org/officeDocument/2006/relationships/image" Target="../media/image20.jpeg"/><Relationship Id="rId2" Type="http://schemas.openxmlformats.org/officeDocument/2006/relationships/image" Target="../media/image15.jpeg"/><Relationship Id="rId1" Type="http://schemas.openxmlformats.org/officeDocument/2006/relationships/slideLayout" Target="../slideLayouts/slideLayout4.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slideLayout" Target="../slideLayouts/slideLayout2.xml"/><Relationship Id="rId1" Type="http://schemas.openxmlformats.org/officeDocument/2006/relationships/audio" Target="file:///C:\Users\Viktor\Desktop\&#1052;&#1072;&#1089;&#1090;&#1077;&#1088;%20&#1082;&#1083;&#1072;&#1089;&#1089;\07%20-%20-%20&#1042;&#1072;&#1085;&#1075;&#1077;&#1083;&#1080;&#1089;%20-%20&#1052;&#1086;&#1088;&#1089;&#1082;&#1072;&#1103;%20&#1052;&#1072;&#1083;&#1099;&#1096;&#1082;&#1072;.mp3" TargetMode="External"/><Relationship Id="rId6" Type="http://schemas.openxmlformats.org/officeDocument/2006/relationships/image" Target="../media/image24.png"/><Relationship Id="rId5" Type="http://schemas.openxmlformats.org/officeDocument/2006/relationships/image" Target="../media/image23.jpeg"/><Relationship Id="rId4" Type="http://schemas.openxmlformats.org/officeDocument/2006/relationships/image" Target="../media/image22.jpeg"/></Relationships>
</file>

<file path=ppt/slides/_rels/slide24.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79512" y="4509121"/>
            <a:ext cx="8784976" cy="1566666"/>
          </a:xfrm>
        </p:spPr>
        <p:txBody>
          <a:bodyPr>
            <a:noAutofit/>
          </a:bodyPr>
          <a:lstStyle/>
          <a:p>
            <a:pPr algn="ctr">
              <a:defRPr/>
            </a:pPr>
            <a:r>
              <a:rPr lang="ru-RU" sz="2800" b="1" i="1" dirty="0" smtClean="0"/>
              <a:t>Мастер-класс</a:t>
            </a:r>
            <a:br>
              <a:rPr lang="ru-RU" sz="2800" b="1" i="1" dirty="0" smtClean="0"/>
            </a:br>
            <a:r>
              <a:rPr lang="ru-RU" sz="2800" b="1" i="1" dirty="0" smtClean="0"/>
              <a:t> «Использование  приемов технологии критического мышления </a:t>
            </a:r>
            <a:br>
              <a:rPr lang="ru-RU" sz="2800" b="1" i="1" dirty="0" smtClean="0"/>
            </a:br>
            <a:r>
              <a:rPr lang="ru-RU" sz="2800" b="1" i="1" dirty="0" smtClean="0"/>
              <a:t>на уроках литературы»</a:t>
            </a:r>
            <a:endParaRPr lang="ru-RU" sz="2800" b="1" i="1" dirty="0"/>
          </a:p>
        </p:txBody>
      </p:sp>
      <p:sp>
        <p:nvSpPr>
          <p:cNvPr id="3" name="Подзаголовок 2"/>
          <p:cNvSpPr>
            <a:spLocks noGrp="1"/>
          </p:cNvSpPr>
          <p:nvPr>
            <p:ph type="subTitle" idx="1"/>
          </p:nvPr>
        </p:nvSpPr>
        <p:spPr>
          <a:xfrm>
            <a:off x="4787900" y="1214438"/>
            <a:ext cx="3960813" cy="2786062"/>
          </a:xfrm>
        </p:spPr>
        <p:txBody>
          <a:bodyPr/>
          <a:lstStyle/>
          <a:p>
            <a:pPr algn="ctr">
              <a:defRPr/>
            </a:pPr>
            <a:r>
              <a:rPr lang="ru-RU" sz="2000" b="1" i="1" dirty="0" smtClean="0"/>
              <a:t>Учитель русского языка </a:t>
            </a:r>
          </a:p>
          <a:p>
            <a:pPr algn="ctr">
              <a:defRPr/>
            </a:pPr>
            <a:r>
              <a:rPr lang="ru-RU" sz="2000" b="1" i="1" dirty="0" smtClean="0"/>
              <a:t>и литературы МБОУ «СОШ №1 </a:t>
            </a:r>
          </a:p>
          <a:p>
            <a:pPr algn="ctr">
              <a:defRPr/>
            </a:pPr>
            <a:r>
              <a:rPr lang="ru-RU" sz="2000" b="1" i="1" dirty="0" smtClean="0"/>
              <a:t>имени Героя Советского Союза П.И.Чиркина г.Калининска Саратовской области» </a:t>
            </a:r>
          </a:p>
          <a:p>
            <a:pPr algn="ctr">
              <a:defRPr/>
            </a:pPr>
            <a:r>
              <a:rPr lang="ru-RU" sz="2000" b="1" i="1" dirty="0" smtClean="0"/>
              <a:t>Балдина Марина Ивановна</a:t>
            </a:r>
            <a:endParaRPr lang="ru-RU" sz="2000" b="1" i="1" dirty="0"/>
          </a:p>
        </p:txBody>
      </p:sp>
      <p:pic>
        <p:nvPicPr>
          <p:cNvPr id="4" name="Picture 5" descr="s9582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4313" y="1000125"/>
            <a:ext cx="4429125" cy="300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188640"/>
            <a:ext cx="8686800" cy="1008112"/>
          </a:xfrm>
        </p:spPr>
        <p:txBody>
          <a:bodyPr>
            <a:noAutofit/>
          </a:bodyPr>
          <a:lstStyle/>
          <a:p>
            <a:pPr algn="ctr" eaLnBrk="1" fontAlgn="auto" hangingPunct="1">
              <a:spcAft>
                <a:spcPts val="0"/>
              </a:spcAft>
              <a:defRPr/>
            </a:pPr>
            <a:r>
              <a:rPr lang="ru-RU" sz="1600" b="1" dirty="0" smtClean="0">
                <a:solidFill>
                  <a:schemeClr val="accent4">
                    <a:lumMod val="50000"/>
                  </a:schemeClr>
                </a:solidFill>
                <a:effectLst>
                  <a:outerShdw blurRad="38100" dist="38100" dir="2700000" algn="tl">
                    <a:srgbClr val="000000">
                      <a:alpha val="43137"/>
                    </a:srgbClr>
                  </a:outerShdw>
                </a:effectLst>
                <a:cs typeface="Times New Roman" pitchFamily="18" charset="0"/>
              </a:rPr>
              <a:t>Муниципальное  бюджетное общеобразовательное учреждение </a:t>
            </a:r>
            <a:br>
              <a:rPr lang="ru-RU" sz="1600" b="1" dirty="0" smtClean="0">
                <a:solidFill>
                  <a:schemeClr val="accent4">
                    <a:lumMod val="50000"/>
                  </a:schemeClr>
                </a:solidFill>
                <a:effectLst>
                  <a:outerShdw blurRad="38100" dist="38100" dir="2700000" algn="tl">
                    <a:srgbClr val="000000">
                      <a:alpha val="43137"/>
                    </a:srgbClr>
                  </a:outerShdw>
                </a:effectLst>
                <a:cs typeface="Times New Roman" pitchFamily="18" charset="0"/>
              </a:rPr>
            </a:br>
            <a:r>
              <a:rPr lang="ru-RU" sz="1600" b="1" dirty="0" smtClean="0">
                <a:solidFill>
                  <a:schemeClr val="accent4">
                    <a:lumMod val="50000"/>
                  </a:schemeClr>
                </a:solidFill>
                <a:effectLst>
                  <a:outerShdw blurRad="38100" dist="38100" dir="2700000" algn="tl">
                    <a:srgbClr val="000000">
                      <a:alpha val="43137"/>
                    </a:srgbClr>
                  </a:outerShdw>
                </a:effectLst>
                <a:cs typeface="Times New Roman" pitchFamily="18" charset="0"/>
              </a:rPr>
              <a:t>«Средняя общеобразовательная школа №1  </a:t>
            </a:r>
            <a:br>
              <a:rPr lang="ru-RU" sz="1600" b="1" dirty="0" smtClean="0">
                <a:solidFill>
                  <a:schemeClr val="accent4">
                    <a:lumMod val="50000"/>
                  </a:schemeClr>
                </a:solidFill>
                <a:effectLst>
                  <a:outerShdw blurRad="38100" dist="38100" dir="2700000" algn="tl">
                    <a:srgbClr val="000000">
                      <a:alpha val="43137"/>
                    </a:srgbClr>
                  </a:outerShdw>
                </a:effectLst>
                <a:cs typeface="Times New Roman" pitchFamily="18" charset="0"/>
              </a:rPr>
            </a:br>
            <a:r>
              <a:rPr lang="ru-RU" sz="1600" b="1" dirty="0" smtClean="0">
                <a:solidFill>
                  <a:schemeClr val="accent4">
                    <a:lumMod val="50000"/>
                  </a:schemeClr>
                </a:solidFill>
                <a:effectLst>
                  <a:outerShdw blurRad="38100" dist="38100" dir="2700000" algn="tl">
                    <a:srgbClr val="000000">
                      <a:alpha val="43137"/>
                    </a:srgbClr>
                  </a:outerShdw>
                </a:effectLst>
                <a:cs typeface="Times New Roman" pitchFamily="18" charset="0"/>
              </a:rPr>
              <a:t>имени Героя Советского Союза П.И.Чиркина </a:t>
            </a:r>
            <a:br>
              <a:rPr lang="ru-RU" sz="1600" b="1" dirty="0" smtClean="0">
                <a:solidFill>
                  <a:schemeClr val="accent4">
                    <a:lumMod val="50000"/>
                  </a:schemeClr>
                </a:solidFill>
                <a:effectLst>
                  <a:outerShdw blurRad="38100" dist="38100" dir="2700000" algn="tl">
                    <a:srgbClr val="000000">
                      <a:alpha val="43137"/>
                    </a:srgbClr>
                  </a:outerShdw>
                </a:effectLst>
                <a:cs typeface="Times New Roman" pitchFamily="18" charset="0"/>
              </a:rPr>
            </a:br>
            <a:r>
              <a:rPr lang="ru-RU" sz="1600" b="1" dirty="0" smtClean="0">
                <a:solidFill>
                  <a:schemeClr val="accent4">
                    <a:lumMod val="50000"/>
                  </a:schemeClr>
                </a:solidFill>
                <a:effectLst>
                  <a:outerShdw blurRad="38100" dist="38100" dir="2700000" algn="tl">
                    <a:srgbClr val="000000">
                      <a:alpha val="43137"/>
                    </a:srgbClr>
                  </a:outerShdw>
                </a:effectLst>
                <a:cs typeface="Times New Roman" pitchFamily="18" charset="0"/>
              </a:rPr>
              <a:t>г.Калининска Саратовской области»</a:t>
            </a:r>
            <a:br>
              <a:rPr lang="ru-RU" sz="1600" b="1" dirty="0" smtClean="0">
                <a:solidFill>
                  <a:schemeClr val="accent4">
                    <a:lumMod val="50000"/>
                  </a:schemeClr>
                </a:solidFill>
                <a:effectLst>
                  <a:outerShdw blurRad="38100" dist="38100" dir="2700000" algn="tl">
                    <a:srgbClr val="000000">
                      <a:alpha val="43137"/>
                    </a:srgbClr>
                  </a:outerShdw>
                </a:effectLst>
                <a:cs typeface="Times New Roman" pitchFamily="18" charset="0"/>
              </a:rPr>
            </a:br>
            <a:endParaRPr lang="ru-RU" sz="1600" dirty="0">
              <a:solidFill>
                <a:schemeClr val="accent4">
                  <a:lumMod val="50000"/>
                </a:schemeClr>
              </a:solidFill>
            </a:endParaRPr>
          </a:p>
        </p:txBody>
      </p:sp>
      <p:sp>
        <p:nvSpPr>
          <p:cNvPr id="3" name="Содержимое 2"/>
          <p:cNvSpPr>
            <a:spLocks noGrp="1"/>
          </p:cNvSpPr>
          <p:nvPr>
            <p:ph idx="1"/>
          </p:nvPr>
        </p:nvSpPr>
        <p:spPr>
          <a:xfrm>
            <a:off x="1785918" y="2143115"/>
            <a:ext cx="5572164" cy="1857389"/>
          </a:xfrm>
          <a:ln>
            <a:miter lim="800000"/>
            <a:headEnd/>
            <a:tailEnd/>
          </a:ln>
        </p:spPr>
        <p:txBody>
          <a:bodyPr>
            <a:normAutofit/>
          </a:bodyPr>
          <a:lstStyle/>
          <a:p>
            <a:pPr algn="ctr" eaLnBrk="1" fontAlgn="auto" hangingPunct="1">
              <a:spcAft>
                <a:spcPts val="0"/>
              </a:spcAft>
              <a:buFont typeface="Wingdings 2"/>
              <a:buNone/>
              <a:defRPr/>
            </a:pPr>
            <a:r>
              <a:rPr lang="ru-R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38100" dist="38100" dir="2700000" algn="tl">
                    <a:srgbClr val="000000">
                      <a:alpha val="43137"/>
                    </a:srgbClr>
                  </a:outerShdw>
                  <a:reflection blurRad="12700" stA="28000" endPos="45000" dist="1000" dir="5400000" sy="-100000" algn="bl" rotWithShape="0"/>
                </a:effectLst>
              </a:rPr>
              <a:t>Урок по современной литературе</a:t>
            </a:r>
          </a:p>
          <a:p>
            <a:pPr algn="ctr" eaLnBrk="1" fontAlgn="auto" hangingPunct="1">
              <a:spcAft>
                <a:spcPts val="0"/>
              </a:spcAft>
              <a:buFont typeface="Wingdings 2"/>
              <a:buChar char=""/>
              <a:defRPr/>
            </a:pPr>
            <a:endParaRPr lang="ru-RU" sz="1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38100" dist="38100" dir="2700000" algn="tl">
                  <a:srgbClr val="000000">
                    <a:alpha val="43137"/>
                  </a:srgbClr>
                </a:outerShdw>
                <a:reflection blurRad="12700" stA="28000" endPos="45000" dist="1000" dir="5400000" sy="-100000" algn="bl" rotWithShape="0"/>
              </a:effectLst>
            </a:endParaRPr>
          </a:p>
          <a:p>
            <a:pPr algn="ctr" eaLnBrk="1" fontAlgn="auto" hangingPunct="1">
              <a:spcAft>
                <a:spcPts val="0"/>
              </a:spcAft>
              <a:buFont typeface="Wingdings 2"/>
              <a:buNone/>
              <a:defRPr/>
            </a:pPr>
            <a:r>
              <a:rPr lang="ru-RU" sz="1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38100" dist="38100" dir="2700000" algn="tl">
                    <a:srgbClr val="000000">
                      <a:alpha val="43137"/>
                    </a:srgbClr>
                  </a:outerShdw>
                  <a:reflection blurRad="12700" stA="28000" endPos="45000" dist="1000" dir="5400000" sy="-100000" algn="bl" rotWithShape="0"/>
                </a:effectLst>
              </a:rPr>
              <a:t>(11 класс)</a:t>
            </a:r>
          </a:p>
          <a:p>
            <a:pPr algn="ctr" eaLnBrk="1" fontAlgn="auto" hangingPunct="1">
              <a:spcAft>
                <a:spcPts val="0"/>
              </a:spcAft>
              <a:buFont typeface="Wingdings 2"/>
              <a:buChar char=""/>
              <a:defRPr/>
            </a:pPr>
            <a:endParaRPr lang="ru-RU" dirty="0"/>
          </a:p>
        </p:txBody>
      </p:sp>
      <p:sp>
        <p:nvSpPr>
          <p:cNvPr id="4" name="Прямоугольник 3"/>
          <p:cNvSpPr/>
          <p:nvPr/>
        </p:nvSpPr>
        <p:spPr>
          <a:xfrm>
            <a:off x="4859338" y="2828925"/>
            <a:ext cx="4033837" cy="3140075"/>
          </a:xfrm>
          <a:prstGeom prst="rect">
            <a:avLst/>
          </a:prstGeom>
        </p:spPr>
        <p:txBody>
          <a:bodyPr>
            <a:spAutoFit/>
          </a:bodyPr>
          <a:lstStyle/>
          <a:p>
            <a:pPr algn="just">
              <a:defRPr/>
            </a:pPr>
            <a:endParaRPr lang="ru-RU" b="1" dirty="0">
              <a:solidFill>
                <a:srgbClr val="94F7DC"/>
              </a:solidFill>
              <a:effectLst>
                <a:outerShdw blurRad="38100" dist="38100" dir="2700000" algn="tl">
                  <a:srgbClr val="000000">
                    <a:alpha val="43137"/>
                  </a:srgbClr>
                </a:outerShdw>
              </a:effectLst>
              <a:latin typeface="Trebuchet MS" pitchFamily="34" charset="0"/>
              <a:cs typeface="+mn-cs"/>
            </a:endParaRPr>
          </a:p>
          <a:p>
            <a:pPr algn="just">
              <a:defRPr/>
            </a:pPr>
            <a:endParaRPr lang="ru-RU" b="1" dirty="0">
              <a:solidFill>
                <a:srgbClr val="94F7DC"/>
              </a:solidFill>
              <a:effectLst>
                <a:outerShdw blurRad="38100" dist="38100" dir="2700000" algn="tl">
                  <a:srgbClr val="000000">
                    <a:alpha val="43137"/>
                  </a:srgbClr>
                </a:outerShdw>
              </a:effectLst>
              <a:latin typeface="Trebuchet MS" pitchFamily="34" charset="0"/>
              <a:cs typeface="+mn-cs"/>
            </a:endParaRPr>
          </a:p>
          <a:p>
            <a:pPr algn="just">
              <a:defRPr/>
            </a:pPr>
            <a:endParaRPr lang="ru-RU" b="1" dirty="0">
              <a:solidFill>
                <a:srgbClr val="94F7DC"/>
              </a:solidFill>
              <a:effectLst>
                <a:outerShdw blurRad="38100" dist="38100" dir="2700000" algn="tl">
                  <a:srgbClr val="000000">
                    <a:alpha val="43137"/>
                  </a:srgbClr>
                </a:outerShdw>
              </a:effectLst>
              <a:latin typeface="Trebuchet MS" pitchFamily="34" charset="0"/>
              <a:cs typeface="+mn-cs"/>
            </a:endParaRPr>
          </a:p>
          <a:p>
            <a:pPr algn="just">
              <a:defRPr/>
            </a:pPr>
            <a:endParaRPr lang="ru-RU" b="1" dirty="0">
              <a:solidFill>
                <a:srgbClr val="94F7DC"/>
              </a:solidFill>
              <a:effectLst>
                <a:outerShdw blurRad="38100" dist="38100" dir="2700000" algn="tl">
                  <a:srgbClr val="000000">
                    <a:alpha val="43137"/>
                  </a:srgbClr>
                </a:outerShdw>
              </a:effectLst>
              <a:latin typeface="Trebuchet MS" pitchFamily="34" charset="0"/>
              <a:cs typeface="+mn-cs"/>
            </a:endParaRPr>
          </a:p>
          <a:p>
            <a:pPr algn="just">
              <a:defRPr/>
            </a:pPr>
            <a:endParaRPr lang="ru-RU" b="1" dirty="0">
              <a:solidFill>
                <a:srgbClr val="94F7DC"/>
              </a:solidFill>
              <a:effectLst>
                <a:outerShdw blurRad="38100" dist="38100" dir="2700000" algn="tl">
                  <a:srgbClr val="000000">
                    <a:alpha val="43137"/>
                  </a:srgbClr>
                </a:outerShdw>
              </a:effectLst>
              <a:latin typeface="Trebuchet MS" pitchFamily="34" charset="0"/>
              <a:cs typeface="+mn-cs"/>
            </a:endParaRPr>
          </a:p>
          <a:p>
            <a:pPr algn="just">
              <a:defRPr/>
            </a:pPr>
            <a:endParaRPr lang="ru-RU" b="1" dirty="0">
              <a:solidFill>
                <a:srgbClr val="94F7DC"/>
              </a:solidFill>
              <a:effectLst>
                <a:outerShdw blurRad="38100" dist="38100" dir="2700000" algn="tl">
                  <a:srgbClr val="000000">
                    <a:alpha val="43137"/>
                  </a:srgbClr>
                </a:outerShdw>
              </a:effectLst>
              <a:latin typeface="Trebuchet MS" pitchFamily="34" charset="0"/>
              <a:cs typeface="+mn-cs"/>
            </a:endParaRPr>
          </a:p>
          <a:p>
            <a:pPr algn="just">
              <a:defRPr/>
            </a:pPr>
            <a:endParaRPr lang="ru-RU" b="1" dirty="0">
              <a:solidFill>
                <a:srgbClr val="94F7DC"/>
              </a:solidFill>
              <a:effectLst>
                <a:outerShdw blurRad="38100" dist="38100" dir="2700000" algn="tl">
                  <a:srgbClr val="000000">
                    <a:alpha val="43137"/>
                  </a:srgbClr>
                </a:outerShdw>
              </a:effectLst>
              <a:latin typeface="Trebuchet MS" pitchFamily="34" charset="0"/>
              <a:cs typeface="+mn-cs"/>
            </a:endParaRPr>
          </a:p>
          <a:p>
            <a:pPr algn="just">
              <a:defRPr/>
            </a:pPr>
            <a:endParaRPr lang="ru-RU" b="1" dirty="0">
              <a:solidFill>
                <a:srgbClr val="94F7DC"/>
              </a:solidFill>
              <a:effectLst>
                <a:outerShdw blurRad="38100" dist="38100" dir="2700000" algn="tl">
                  <a:srgbClr val="000000">
                    <a:alpha val="43137"/>
                  </a:srgbClr>
                </a:outerShdw>
              </a:effectLst>
              <a:latin typeface="Trebuchet MS" pitchFamily="34" charset="0"/>
              <a:cs typeface="+mn-cs"/>
            </a:endParaRPr>
          </a:p>
          <a:p>
            <a:pPr algn="just">
              <a:defRPr/>
            </a:pPr>
            <a:endParaRPr lang="ru-RU" b="1" dirty="0">
              <a:solidFill>
                <a:srgbClr val="94F7DC"/>
              </a:solidFill>
              <a:effectLst>
                <a:outerShdw blurRad="38100" dist="38100" dir="2700000" algn="tl">
                  <a:srgbClr val="000000">
                    <a:alpha val="43137"/>
                  </a:srgbClr>
                </a:outerShdw>
              </a:effectLst>
              <a:latin typeface="Trebuchet MS" pitchFamily="34" charset="0"/>
              <a:cs typeface="+mn-cs"/>
            </a:endParaRPr>
          </a:p>
          <a:p>
            <a:pPr algn="just">
              <a:defRPr/>
            </a:pPr>
            <a:r>
              <a:rPr lang="ru-RU" b="1" dirty="0">
                <a:solidFill>
                  <a:schemeClr val="accent4">
                    <a:lumMod val="50000"/>
                  </a:schemeClr>
                </a:solidFill>
                <a:effectLst>
                  <a:outerShdw blurRad="38100" dist="38100" dir="2700000" algn="tl">
                    <a:srgbClr val="000000">
                      <a:alpha val="43137"/>
                    </a:srgbClr>
                  </a:outerShdw>
                </a:effectLst>
                <a:latin typeface="+mj-lt"/>
                <a:cs typeface="+mn-cs"/>
              </a:rPr>
              <a:t>Учитель русского языка и литературы </a:t>
            </a:r>
          </a:p>
          <a:p>
            <a:pPr algn="just">
              <a:defRPr/>
            </a:pPr>
            <a:r>
              <a:rPr lang="ru-RU" b="1" dirty="0">
                <a:solidFill>
                  <a:schemeClr val="accent4">
                    <a:lumMod val="50000"/>
                  </a:schemeClr>
                </a:solidFill>
                <a:effectLst>
                  <a:outerShdw blurRad="38100" dist="38100" dir="2700000" algn="tl">
                    <a:srgbClr val="000000">
                      <a:alpha val="43137"/>
                    </a:srgbClr>
                  </a:outerShdw>
                </a:effectLst>
                <a:latin typeface="+mj-lt"/>
                <a:cs typeface="+mn-cs"/>
              </a:rPr>
              <a:t>Балдина Марина Ивановна</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circle(in)">
                                      <p:cBhvr>
                                        <p:cTn id="10"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00034" y="1000108"/>
            <a:ext cx="8458200" cy="1222375"/>
          </a:xfrm>
        </p:spPr>
        <p:txBody>
          <a:bodyPr>
            <a:noAutofit/>
          </a:bodyPr>
          <a:lstStyle/>
          <a:p>
            <a:pPr algn="ctr" eaLnBrk="1" fontAlgn="auto" hangingPunct="1">
              <a:spcAft>
                <a:spcPts val="0"/>
              </a:spcAft>
              <a:defRPr/>
            </a:pPr>
            <a:r>
              <a:rPr lang="ru-RU" sz="5400" i="1" dirty="0" smtClean="0"/>
              <a:t>Во имя всех поколений…</a:t>
            </a:r>
            <a:endParaRPr lang="ru-RU" sz="5400" i="1" dirty="0"/>
          </a:p>
        </p:txBody>
      </p:sp>
      <p:sp>
        <p:nvSpPr>
          <p:cNvPr id="3" name="Подзаголовок 2"/>
          <p:cNvSpPr>
            <a:spLocks noGrp="1"/>
          </p:cNvSpPr>
          <p:nvPr>
            <p:ph type="subTitle" idx="1"/>
          </p:nvPr>
        </p:nvSpPr>
        <p:spPr>
          <a:xfrm>
            <a:off x="3429000" y="4286250"/>
            <a:ext cx="5429250" cy="1071563"/>
          </a:xfrm>
        </p:spPr>
        <p:txBody>
          <a:bodyPr>
            <a:normAutofit fontScale="92500" lnSpcReduction="20000"/>
          </a:bodyPr>
          <a:lstStyle/>
          <a:p>
            <a:pPr algn="ctr" eaLnBrk="1" fontAlgn="auto" hangingPunct="1">
              <a:spcAft>
                <a:spcPts val="0"/>
              </a:spcAft>
              <a:buFont typeface="Wingdings 2"/>
              <a:buNone/>
              <a:defRPr/>
            </a:pPr>
            <a:r>
              <a:rPr lang="ru-RU" sz="3800" i="1" dirty="0" smtClean="0"/>
              <a:t>(Урок по рассказу </a:t>
            </a:r>
          </a:p>
          <a:p>
            <a:pPr algn="ctr" eaLnBrk="1" fontAlgn="auto" hangingPunct="1">
              <a:spcAft>
                <a:spcPts val="0"/>
              </a:spcAft>
              <a:buFont typeface="Wingdings 2"/>
              <a:buNone/>
              <a:defRPr/>
            </a:pPr>
            <a:r>
              <a:rPr lang="ru-RU" sz="3800" i="1" dirty="0" smtClean="0"/>
              <a:t>И.Н.Полянской «Мама»)</a:t>
            </a:r>
            <a:endParaRPr lang="ru-RU" i="1"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circle(in)">
                                      <p:cBhvr>
                                        <p:cTn id="10" dur="2000"/>
                                        <p:tgtEl>
                                          <p:spTgt spid="3">
                                            <p:txEl>
                                              <p:pRg st="0" end="0"/>
                                            </p:txEl>
                                          </p:spTgt>
                                        </p:tgtEl>
                                      </p:cBhvr>
                                    </p:animEffect>
                                  </p:childTnLst>
                                </p:cTn>
                              </p:par>
                              <p:par>
                                <p:cTn id="11" presetID="6" presetClass="entr" presetSubtype="16"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circle(in)">
                                      <p:cBhvr>
                                        <p:cTn id="13"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idx="1"/>
          </p:nvPr>
        </p:nvSpPr>
        <p:spPr>
          <a:xfrm>
            <a:off x="928662" y="1500174"/>
            <a:ext cx="2528870" cy="2714644"/>
          </a:xfrm>
          <a:ln>
            <a:miter lim="800000"/>
            <a:headEnd/>
            <a:tailEnd/>
          </a:ln>
        </p:spPr>
      </p:sp>
      <p:sp>
        <p:nvSpPr>
          <p:cNvPr id="3" name="Заголовок 2"/>
          <p:cNvSpPr>
            <a:spLocks noGrp="1"/>
          </p:cNvSpPr>
          <p:nvPr>
            <p:ph type="title"/>
          </p:nvPr>
        </p:nvSpPr>
        <p:spPr>
          <a:xfrm>
            <a:off x="4500562" y="2000240"/>
            <a:ext cx="4643438" cy="1785950"/>
          </a:xfrm>
        </p:spPr>
        <p:txBody>
          <a:bodyPr>
            <a:normAutofit fontScale="90000"/>
          </a:bodyPr>
          <a:lstStyle/>
          <a:p>
            <a:pPr algn="ctr" eaLnBrk="1" fontAlgn="auto" hangingPunct="1">
              <a:spcAft>
                <a:spcPts val="0"/>
              </a:spcAft>
              <a:defRPr/>
            </a:pPr>
            <a:r>
              <a:rPr lang="ru-RU" dirty="0" smtClean="0"/>
              <a:t>И ты смотри, потомству воздавая</a:t>
            </a:r>
            <a:br>
              <a:rPr lang="ru-RU" dirty="0" smtClean="0"/>
            </a:br>
            <a:r>
              <a:rPr lang="ru-RU" dirty="0" smtClean="0"/>
              <a:t>дань уваженья, чтоб не порвалась</a:t>
            </a:r>
            <a:br>
              <a:rPr lang="ru-RU" dirty="0" smtClean="0"/>
            </a:br>
            <a:r>
              <a:rPr lang="ru-RU" dirty="0" smtClean="0"/>
              <a:t>великая семейно-родовая</a:t>
            </a:r>
            <a:br>
              <a:rPr lang="ru-RU" dirty="0" smtClean="0"/>
            </a:br>
            <a:r>
              <a:rPr lang="ru-RU" dirty="0" smtClean="0"/>
              <a:t> преемственная связь.</a:t>
            </a:r>
            <a:br>
              <a:rPr lang="ru-RU" dirty="0" smtClean="0"/>
            </a:br>
            <a:r>
              <a:rPr lang="ru-RU" dirty="0" smtClean="0"/>
              <a:t>                               </a:t>
            </a:r>
            <a:br>
              <a:rPr lang="ru-RU" dirty="0" smtClean="0"/>
            </a:br>
            <a:r>
              <a:rPr lang="ru-RU" dirty="0" smtClean="0"/>
              <a:t/>
            </a:r>
            <a:br>
              <a:rPr lang="ru-RU" dirty="0" smtClean="0"/>
            </a:br>
            <a:r>
              <a:rPr lang="ru-RU" dirty="0" smtClean="0"/>
              <a:t/>
            </a:r>
            <a:br>
              <a:rPr lang="ru-RU" dirty="0" smtClean="0"/>
            </a:br>
            <a:endParaRPr lang="ru-RU" dirty="0"/>
          </a:p>
        </p:txBody>
      </p:sp>
      <p:sp>
        <p:nvSpPr>
          <p:cNvPr id="21508" name="Текст 3"/>
          <p:cNvSpPr>
            <a:spLocks noGrp="1"/>
          </p:cNvSpPr>
          <p:nvPr>
            <p:ph type="body" sz="half" idx="2"/>
          </p:nvPr>
        </p:nvSpPr>
        <p:spPr>
          <a:xfrm>
            <a:off x="2714625" y="4714875"/>
            <a:ext cx="5867400" cy="768350"/>
          </a:xfrm>
        </p:spPr>
        <p:txBody>
          <a:bodyPr/>
          <a:lstStyle/>
          <a:p>
            <a:pPr eaLnBrk="1" hangingPunct="1"/>
            <a:endParaRPr lang="ru-RU" altLang="ru-RU" smtClean="0"/>
          </a:p>
        </p:txBody>
      </p:sp>
      <p:pic>
        <p:nvPicPr>
          <p:cNvPr id="2051" name="Picture 3" descr="C:\Documents and Settings\user\Рабочий стол\лебеди\httpkivanenko.narod.ruevents200320030302.htm.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0063" y="1428750"/>
            <a:ext cx="3810000"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Прямоугольник 6"/>
          <p:cNvSpPr/>
          <p:nvPr/>
        </p:nvSpPr>
        <p:spPr>
          <a:xfrm>
            <a:off x="7286625" y="3214688"/>
            <a:ext cx="1501775" cy="369887"/>
          </a:xfrm>
          <a:prstGeom prst="rect">
            <a:avLst/>
          </a:prstGeom>
        </p:spPr>
        <p:txBody>
          <a:bodyPr wrap="none">
            <a:spAutoFit/>
          </a:bodyPr>
          <a:lstStyle/>
          <a:p>
            <a:pPr fontAlgn="auto">
              <a:spcBef>
                <a:spcPts val="0"/>
              </a:spcBef>
              <a:spcAft>
                <a:spcPts val="0"/>
              </a:spcAft>
              <a:defRPr/>
            </a:pPr>
            <a:r>
              <a:rPr lang="ru-RU" dirty="0">
                <a:latin typeface="+mn-lt"/>
                <a:cs typeface="+mn-cs"/>
              </a:rPr>
              <a:t> </a:t>
            </a:r>
            <a:r>
              <a:rPr lang="ru-RU" b="1" dirty="0">
                <a:solidFill>
                  <a:schemeClr val="accent2">
                    <a:lumMod val="50000"/>
                  </a:schemeClr>
                </a:solidFill>
                <a:latin typeface="+mn-lt"/>
                <a:cs typeface="+mn-cs"/>
              </a:rPr>
              <a:t>Е.Винокуров</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ntr" presetSubtype="16" fill="hold" nodeType="clickEffect">
                                  <p:stCondLst>
                                    <p:cond delay="0"/>
                                  </p:stCondLst>
                                  <p:childTnLst>
                                    <p:set>
                                      <p:cBhvr>
                                        <p:cTn id="6" dur="1" fill="hold">
                                          <p:stCondLst>
                                            <p:cond delay="0"/>
                                          </p:stCondLst>
                                        </p:cTn>
                                        <p:tgtEl>
                                          <p:spTgt spid="2051"/>
                                        </p:tgtEl>
                                        <p:attrNameLst>
                                          <p:attrName>style.visibility</p:attrName>
                                        </p:attrNameLst>
                                      </p:cBhvr>
                                      <p:to>
                                        <p:strVal val="visible"/>
                                      </p:to>
                                    </p:set>
                                    <p:animEffect transition="in" filter="circle(in)">
                                      <p:cBhvr>
                                        <p:cTn id="7" dur="2000"/>
                                        <p:tgtEl>
                                          <p:spTgt spid="2051"/>
                                        </p:tgtEl>
                                      </p:cBhvr>
                                    </p:animEffect>
                                  </p:childTnLst>
                                </p:cTn>
                              </p:par>
                              <p:par>
                                <p:cTn id="8" presetID="6" presetClass="entr" presetSubtype="16"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circle(in)">
                                      <p:cBhvr>
                                        <p:cTn id="10" dur="2000"/>
                                        <p:tgtEl>
                                          <p:spTgt spid="3"/>
                                        </p:tgtEl>
                                      </p:cBhvr>
                                    </p:animEffect>
                                  </p:childTnLst>
                                </p:cTn>
                              </p:par>
                              <p:par>
                                <p:cTn id="11" presetID="6" presetClass="entr" presetSubtype="16"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circle(in)">
                                      <p:cBhvr>
                                        <p:cTn id="13" dur="2000"/>
                                        <p:tgtEl>
                                          <p:spTgt spid="7"/>
                                        </p:tgtEl>
                                      </p:cBhvr>
                                    </p:animEffect>
                                  </p:childTnLst>
                                </p:cTn>
                              </p:par>
                              <p:par>
                                <p:cTn id="14" presetID="6" presetClass="entr" presetSubtype="16" fill="hold" nodeType="withEffect">
                                  <p:stCondLst>
                                    <p:cond delay="0"/>
                                  </p:stCondLst>
                                  <p:childTnLst>
                                    <p:set>
                                      <p:cBhvr>
                                        <p:cTn id="15" dur="1" fill="hold">
                                          <p:stCondLst>
                                            <p:cond delay="0"/>
                                          </p:stCondLst>
                                        </p:cTn>
                                        <p:tgtEl>
                                          <p:spTgt spid="2051"/>
                                        </p:tgtEl>
                                        <p:attrNameLst>
                                          <p:attrName>style.visibility</p:attrName>
                                        </p:attrNameLst>
                                      </p:cBhvr>
                                      <p:to>
                                        <p:strVal val="visible"/>
                                      </p:to>
                                    </p:set>
                                    <p:animEffect transition="in" filter="circle(in)">
                                      <p:cBhvr>
                                        <p:cTn id="16" dur="2000"/>
                                        <p:tgtEl>
                                          <p:spTgt spid="20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81000" y="4852988"/>
            <a:ext cx="8458200" cy="1222375"/>
          </a:xfrm>
        </p:spPr>
        <p:txBody>
          <a:bodyPr/>
          <a:lstStyle/>
          <a:p>
            <a:pPr algn="ctr" eaLnBrk="1" fontAlgn="auto" hangingPunct="1">
              <a:spcAft>
                <a:spcPts val="0"/>
              </a:spcAft>
              <a:defRPr/>
            </a:pPr>
            <a:r>
              <a:rPr lang="ru-RU" b="1" dirty="0" smtClean="0">
                <a:effectLst>
                  <a:outerShdw blurRad="38100" dist="38100" dir="2700000" algn="tl">
                    <a:srgbClr val="000000">
                      <a:alpha val="43137"/>
                    </a:srgbClr>
                  </a:outerShdw>
                  <a:reflection blurRad="12700" stA="48000" endA="300" endPos="55000" dir="5400000" sy="-90000" algn="bl" rotWithShape="0"/>
                </a:effectLst>
                <a:latin typeface="Monotype Corsiva" pitchFamily="66" charset="0"/>
              </a:rPr>
              <a:t>Ирина Николаевна Полянская</a:t>
            </a:r>
            <a:endParaRPr lang="ru-RU" b="1" dirty="0">
              <a:effectLst>
                <a:outerShdw blurRad="38100" dist="38100" dir="2700000" algn="tl">
                  <a:srgbClr val="000000">
                    <a:alpha val="43137"/>
                  </a:srgbClr>
                </a:outerShdw>
                <a:reflection blurRad="12700" stA="48000" endA="300" endPos="55000" dir="5400000" sy="-90000" algn="bl" rotWithShape="0"/>
              </a:effectLst>
              <a:latin typeface="Monotype Corsiva" pitchFamily="66" charset="0"/>
            </a:endParaRPr>
          </a:p>
        </p:txBody>
      </p:sp>
      <p:pic>
        <p:nvPicPr>
          <p:cNvPr id="3074" name="Picture 2" descr="G:\К уроку\87 (2).jpg"/>
          <p:cNvPicPr>
            <a:picLocks noChangeAspect="1" noChangeArrowheads="1"/>
          </p:cNvPicPr>
          <p:nvPr/>
        </p:nvPicPr>
        <p:blipFill>
          <a:blip r:embed="rId2">
            <a:lum contrast="20000"/>
            <a:extLst>
              <a:ext uri="{28A0092B-C50C-407E-A947-70E740481C1C}">
                <a14:useLocalDpi xmlns:a14="http://schemas.microsoft.com/office/drawing/2010/main" val="0"/>
              </a:ext>
            </a:extLst>
          </a:blip>
          <a:srcRect/>
          <a:stretch>
            <a:fillRect/>
          </a:stretch>
        </p:blipFill>
        <p:spPr bwMode="auto">
          <a:xfrm>
            <a:off x="2857500" y="571500"/>
            <a:ext cx="3214688" cy="3929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ntr" presetSubtype="16"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circle(in)">
                                      <p:cBhvr>
                                        <p:cTn id="7" dur="2000"/>
                                        <p:tgtEl>
                                          <p:spTgt spid="3074"/>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circle(in)">
                                      <p:cBhvr>
                                        <p:cTn id="10"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defRPr/>
            </a:pPr>
            <a:r>
              <a:rPr lang="ru-RU" dirty="0" smtClean="0"/>
              <a:t>Прием «Ассоциативный куст»</a:t>
            </a:r>
            <a:endParaRPr lang="ru-RU" dirty="0"/>
          </a:p>
        </p:txBody>
      </p:sp>
      <p:sp>
        <p:nvSpPr>
          <p:cNvPr id="23555" name="Содержимое 2"/>
          <p:cNvSpPr>
            <a:spLocks noGrp="1"/>
          </p:cNvSpPr>
          <p:nvPr>
            <p:ph idx="1"/>
          </p:nvPr>
        </p:nvSpPr>
        <p:spPr>
          <a:xfrm>
            <a:off x="611188" y="1700213"/>
            <a:ext cx="8064500" cy="4379912"/>
          </a:xfrm>
        </p:spPr>
        <p:txBody>
          <a:bodyPr/>
          <a:lstStyle/>
          <a:p>
            <a:endParaRPr lang="ru-RU" altLang="ru-RU" smtClean="0"/>
          </a:p>
        </p:txBody>
      </p:sp>
      <p:sp>
        <p:nvSpPr>
          <p:cNvPr id="4" name="Овал 3"/>
          <p:cNvSpPr/>
          <p:nvPr/>
        </p:nvSpPr>
        <p:spPr>
          <a:xfrm>
            <a:off x="2843213" y="1916113"/>
            <a:ext cx="230505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3200" b="1" dirty="0"/>
              <a:t>МАМА</a:t>
            </a:r>
          </a:p>
        </p:txBody>
      </p:sp>
      <p:cxnSp>
        <p:nvCxnSpPr>
          <p:cNvPr id="6" name="Прямая со стрелкой 5"/>
          <p:cNvCxnSpPr/>
          <p:nvPr/>
        </p:nvCxnSpPr>
        <p:spPr>
          <a:xfrm>
            <a:off x="4643438" y="2636838"/>
            <a:ext cx="1512887" cy="15128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Прямая со стрелкой 11"/>
          <p:cNvCxnSpPr/>
          <p:nvPr/>
        </p:nvCxnSpPr>
        <p:spPr>
          <a:xfrm flipH="1">
            <a:off x="3635375" y="2852738"/>
            <a:ext cx="104775" cy="20161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Прямая со стрелкой 13"/>
          <p:cNvCxnSpPr/>
          <p:nvPr/>
        </p:nvCxnSpPr>
        <p:spPr>
          <a:xfrm rot="1320000">
            <a:off x="4062413" y="2990850"/>
            <a:ext cx="914400" cy="914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Прямая со стрелкой 15"/>
          <p:cNvCxnSpPr/>
          <p:nvPr/>
        </p:nvCxnSpPr>
        <p:spPr>
          <a:xfrm rot="3840000">
            <a:off x="2493963" y="2790825"/>
            <a:ext cx="914400" cy="914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Прямая со стрелкой 17"/>
          <p:cNvCxnSpPr/>
          <p:nvPr/>
        </p:nvCxnSpPr>
        <p:spPr>
          <a:xfrm rot="480000" flipH="1">
            <a:off x="1346200" y="2370138"/>
            <a:ext cx="1435100" cy="135255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Прямая со стрелкой 19"/>
          <p:cNvCxnSpPr/>
          <p:nvPr/>
        </p:nvCxnSpPr>
        <p:spPr>
          <a:xfrm rot="-1260000">
            <a:off x="5311775" y="2295525"/>
            <a:ext cx="914400" cy="914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428604"/>
            <a:ext cx="8686800" cy="614346"/>
          </a:xfrm>
        </p:spPr>
        <p:txBody>
          <a:bodyPr/>
          <a:lstStyle/>
          <a:p>
            <a:pPr algn="ctr" eaLnBrk="1" fontAlgn="auto" hangingPunct="1">
              <a:spcAft>
                <a:spcPts val="0"/>
              </a:spcAft>
              <a:defRPr/>
            </a:pPr>
            <a:r>
              <a:rPr lang="ru-RU" sz="3200" i="1" dirty="0" smtClean="0"/>
              <a:t>Фрагмент 1</a:t>
            </a:r>
            <a:endParaRPr lang="ru-RU" sz="3200" i="1" dirty="0"/>
          </a:p>
        </p:txBody>
      </p:sp>
      <p:sp>
        <p:nvSpPr>
          <p:cNvPr id="3" name="Содержимое 2"/>
          <p:cNvSpPr>
            <a:spLocks noGrp="1"/>
          </p:cNvSpPr>
          <p:nvPr>
            <p:ph idx="1"/>
          </p:nvPr>
        </p:nvSpPr>
        <p:spPr>
          <a:xfrm>
            <a:off x="-180975" y="1052513"/>
            <a:ext cx="9324975" cy="5616575"/>
          </a:xfrm>
        </p:spPr>
        <p:txBody>
          <a:bodyPr/>
          <a:lstStyle/>
          <a:p>
            <a:pPr eaLnBrk="1" hangingPunct="1">
              <a:buFont typeface="Wingdings 2" panose="05020102010507070707" pitchFamily="18" charset="2"/>
              <a:buNone/>
            </a:pPr>
            <a:r>
              <a:rPr lang="ru-RU" altLang="ru-RU" sz="1800" b="1" i="1" smtClean="0"/>
              <a:t>		</a:t>
            </a:r>
            <a:r>
              <a:rPr lang="ru-RU" altLang="ru-RU" sz="2400" b="1" i="1" smtClean="0"/>
              <a:t>Я  держала мамину когда-то полную, упругую и теперь еще  сильную  руку, точно ее рука, только она могла вытащить меня из  пучины отчаяния,  а другая моя рука  была свободна, из нее только  что выпала рука моей дочери, которую унесли.  Я держала мамину жесткую руку, точно  через нее крепила единство со всеми родными,  далекими  предками, со  всем своим  родом, всеми теми,  кто, сцепившись руками, не даст моей дочери уйти. Темная рука  моей мамы была  их рукою, силы ее были невелики, но за нею стояли наши ушедшие в  землю родные, поэтому я  как  клещами  сомкнула пальцы на  ее запястье и  не  давала  себе забыться сном, чтобы моя дочь не ускользнула в яму этого сна,  я должна была бодрствовать  и во имя  всех  поколений  держать ее  жизнь в  руке.  Темнота вибрировала под моими веками,  и по ней пробегали сиреневые искры, и я снова раскрывала глаза, цепко держа жизнь моей дочери на привязи.</a:t>
            </a:r>
          </a:p>
          <a:p>
            <a:pPr eaLnBrk="1" hangingPunct="1"/>
            <a:endParaRPr lang="ru-RU" altLang="ru-RU" sz="2400"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circle(in)">
                                      <p:cBhvr>
                                        <p:cTn id="10"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вал 1"/>
          <p:cNvSpPr/>
          <p:nvPr/>
        </p:nvSpPr>
        <p:spPr>
          <a:xfrm>
            <a:off x="3286125" y="2714625"/>
            <a:ext cx="1714500" cy="1571625"/>
          </a:xfrm>
          <a:prstGeom prst="ellipse">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dirty="0">
                <a:solidFill>
                  <a:schemeClr val="tx1"/>
                </a:solidFill>
                <a:latin typeface="+mj-lt"/>
              </a:rPr>
              <a:t>героиня</a:t>
            </a:r>
          </a:p>
        </p:txBody>
      </p:sp>
      <p:sp>
        <p:nvSpPr>
          <p:cNvPr id="3" name="Овальная выноска 2"/>
          <p:cNvSpPr/>
          <p:nvPr/>
        </p:nvSpPr>
        <p:spPr>
          <a:xfrm>
            <a:off x="1714500" y="357188"/>
            <a:ext cx="3714750" cy="1500187"/>
          </a:xfrm>
          <a:prstGeom prst="wedgeEllipseCallout">
            <a:avLst>
              <a:gd name="adj1" fmla="val 21435"/>
              <a:gd name="adj2" fmla="val 109271"/>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dirty="0">
                <a:solidFill>
                  <a:schemeClr val="tx1"/>
                </a:solidFill>
                <a:latin typeface="+mj-lt"/>
              </a:rPr>
              <a:t>Счастлива своим материнством</a:t>
            </a:r>
          </a:p>
        </p:txBody>
      </p:sp>
      <p:sp>
        <p:nvSpPr>
          <p:cNvPr id="4" name="Овальная выноска 3"/>
          <p:cNvSpPr/>
          <p:nvPr/>
        </p:nvSpPr>
        <p:spPr>
          <a:xfrm>
            <a:off x="142875" y="3571875"/>
            <a:ext cx="2643188" cy="1857375"/>
          </a:xfrm>
          <a:prstGeom prst="wedgeEllipseCallout">
            <a:avLst>
              <a:gd name="adj1" fmla="val 75073"/>
              <a:gd name="adj2" fmla="val -24993"/>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dirty="0">
                <a:solidFill>
                  <a:schemeClr val="tx1"/>
                </a:solidFill>
                <a:latin typeface="+mj-lt"/>
              </a:rPr>
              <a:t>Чувствует свою ответственность за ребёнка</a:t>
            </a:r>
          </a:p>
        </p:txBody>
      </p:sp>
      <p:sp>
        <p:nvSpPr>
          <p:cNvPr id="5" name="Овальная выноска 4"/>
          <p:cNvSpPr/>
          <p:nvPr/>
        </p:nvSpPr>
        <p:spPr>
          <a:xfrm>
            <a:off x="5643563" y="3571875"/>
            <a:ext cx="3357562" cy="2214563"/>
          </a:xfrm>
          <a:prstGeom prst="wedgeEllipseCallout">
            <a:avLst>
              <a:gd name="adj1" fmla="val -76257"/>
              <a:gd name="adj2" fmla="val -28659"/>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dirty="0">
                <a:solidFill>
                  <a:schemeClr val="tx1"/>
                </a:solidFill>
                <a:latin typeface="+mj-lt"/>
              </a:rPr>
              <a:t>Чувствует свою ответственность за связь прошлого, настоящего и будущего</a:t>
            </a:r>
          </a:p>
        </p:txBody>
      </p:sp>
      <p:pic>
        <p:nvPicPr>
          <p:cNvPr id="8" name="Picture 3" descr="C:\Documents and Settings\user\Рабочий стол\лебеди\3b0a221b9cdf.jpg"/>
          <p:cNvPicPr>
            <a:picLocks noChangeAspect="1" noChangeArrowheads="1"/>
          </p:cNvPicPr>
          <p:nvPr/>
        </p:nvPicPr>
        <p:blipFill>
          <a:blip r:embed="rId2" cstate="email">
            <a:lum bright="-10000" contrast="30000"/>
          </a:blip>
          <a:srcRect/>
          <a:stretch>
            <a:fillRect/>
          </a:stretch>
        </p:blipFill>
        <p:spPr bwMode="auto">
          <a:xfrm>
            <a:off x="6679629" y="0"/>
            <a:ext cx="2464371" cy="257176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par>
                          <p:cTn id="8" fill="hold" nodeType="afterGroup">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2000"/>
                                        <p:tgtEl>
                                          <p:spTgt spid="3"/>
                                        </p:tgtEl>
                                      </p:cBhvr>
                                    </p:animEffect>
                                  </p:childTnLst>
                                </p:cTn>
                              </p:par>
                            </p:childTnLst>
                          </p:cTn>
                        </p:par>
                        <p:par>
                          <p:cTn id="12" fill="hold" nodeType="afterGroup">
                            <p:stCondLst>
                              <p:cond delay="3000"/>
                            </p:stCondLst>
                            <p:childTnLst>
                              <p:par>
                                <p:cTn id="13" presetID="10" presetClass="entr" presetSubtype="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1000"/>
                                        <p:tgtEl>
                                          <p:spTgt spid="4"/>
                                        </p:tgtEl>
                                      </p:cBhvr>
                                    </p:animEffect>
                                  </p:childTnLst>
                                </p:cTn>
                              </p:par>
                            </p:childTnLst>
                          </p:cTn>
                        </p:par>
                        <p:par>
                          <p:cTn id="16" fill="hold" nodeType="afterGroup">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10" presetClass="entr" presetSubtype="0" fill="hold"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2000"/>
                                        <p:tgtEl>
                                          <p:spTgt spid="8"/>
                                        </p:tgtEl>
                                      </p:cBhvr>
                                    </p:animEffect>
                                  </p:childTnLst>
                                </p:cTn>
                              </p:par>
                              <p:par>
                                <p:cTn id="25" presetID="6" presetClass="entr" presetSubtype="16" fill="hold" nodeType="with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circle(in)">
                                      <p:cBhvr>
                                        <p:cTn id="2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857250" y="428625"/>
            <a:ext cx="2540000" cy="523875"/>
          </a:xfrm>
          <a:prstGeom prst="rect">
            <a:avLst/>
          </a:prstGeom>
          <a:solidFill>
            <a:schemeClr val="accent3">
              <a:lumMod val="75000"/>
            </a:schemeClr>
          </a:solidFill>
        </p:spPr>
        <p:txBody>
          <a:bodyPr wrap="none">
            <a:spAutoFit/>
          </a:bodyPr>
          <a:lstStyle/>
          <a:p>
            <a:pPr>
              <a:spcBef>
                <a:spcPts val="600"/>
              </a:spcBef>
              <a:defRPr/>
            </a:pPr>
            <a:r>
              <a:rPr lang="ru-RU" sz="2800" b="1" dirty="0">
                <a:solidFill>
                  <a:schemeClr val="bg1"/>
                </a:solidFill>
                <a:latin typeface="+mj-lt"/>
                <a:cs typeface="+mn-cs"/>
              </a:rPr>
              <a:t>Исследование</a:t>
            </a:r>
            <a:r>
              <a:rPr lang="ru-RU" sz="2800" b="1" dirty="0">
                <a:solidFill>
                  <a:schemeClr val="bg1"/>
                </a:solidFill>
                <a:latin typeface="Trebuchet MS" pitchFamily="34" charset="0"/>
                <a:cs typeface="+mn-cs"/>
              </a:rPr>
              <a:t> </a:t>
            </a:r>
          </a:p>
        </p:txBody>
      </p:sp>
      <p:pic>
        <p:nvPicPr>
          <p:cNvPr id="5" name="Заголовок 1"/>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071563"/>
            <a:ext cx="8126413" cy="540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28" name="Picture 16" descr="C:\Documents and Settings\Olga\Рабочий стол\Новая папка (3)\23.jpe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43875" y="0"/>
            <a:ext cx="1000125" cy="1249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eaLnBrk="1" fontAlgn="auto" hangingPunct="1">
              <a:spcAft>
                <a:spcPts val="0"/>
              </a:spcAft>
              <a:defRPr/>
            </a:pPr>
            <a:r>
              <a:rPr lang="ru-RU" sz="3200" i="1" dirty="0" smtClean="0"/>
              <a:t>Фрагмент 2</a:t>
            </a:r>
            <a:endParaRPr lang="ru-RU" sz="3200" i="1" dirty="0"/>
          </a:p>
        </p:txBody>
      </p:sp>
      <p:sp>
        <p:nvSpPr>
          <p:cNvPr id="3" name="Содержимое 2"/>
          <p:cNvSpPr>
            <a:spLocks noGrp="1"/>
          </p:cNvSpPr>
          <p:nvPr>
            <p:ph idx="1"/>
          </p:nvPr>
        </p:nvSpPr>
        <p:spPr>
          <a:xfrm>
            <a:off x="-180975" y="1196975"/>
            <a:ext cx="9145588" cy="4883150"/>
          </a:xfrm>
        </p:spPr>
        <p:txBody>
          <a:bodyPr/>
          <a:lstStyle/>
          <a:p>
            <a:pPr eaLnBrk="1" hangingPunct="1">
              <a:buFont typeface="Wingdings 2" panose="05020102010507070707" pitchFamily="18" charset="2"/>
              <a:buNone/>
            </a:pPr>
            <a:r>
              <a:rPr lang="ru-RU" altLang="ru-RU" sz="1600" b="1" i="1" smtClean="0"/>
              <a:t>		</a:t>
            </a:r>
            <a:r>
              <a:rPr lang="ru-RU" altLang="ru-RU" sz="2200" b="1" i="1" smtClean="0"/>
              <a:t>Еще  вчера  вечером   она  просто  чувствовала  недомогание,   хныкала, поскрипывала, чмокала губами, требуя  соску, ночью нас  забрала "скорая", но некому было помочь: шла ночь с субботы на воскресенье, и на  шесть отделений дежурил один измученный врач. К вечеру этого дня ей стало совсем плохо, и ее положили на  капельницу и долго не  могли попасть  иглой в  вену. Она  вдруг перестала кричать,  как кричала до  этого,  жалобно, надрывно, беспомощно, и стала смотреть и смотреть на меня своими серыми глазами.  Когда она родилась и ее впервые принесли ко  мне покормить,  я восторженно  взяла  ее на руки и вдруг встретилась с  ее  взглядом, это было так  удивительно, точно заиграла неожиданная музыка.  И вот тогда, когда ей наконец попали  в вену, она стала молча, тихо,  неотрывно  смотреть на меня невыносимым взглядом,  и  душа моя никак не могла разорваться  от муки, потому что случившееся все еще казалось недействительным. Мне хотелось выколоть себе глаза, чтобы ничего не видеть.</a:t>
            </a:r>
          </a:p>
          <a:p>
            <a:pPr eaLnBrk="1" hangingPunct="1"/>
            <a:endParaRPr lang="ru-RU" altLang="ru-RU" sz="1600" b="1" i="1" smtClean="0"/>
          </a:p>
        </p:txBody>
      </p:sp>
      <p:pic>
        <p:nvPicPr>
          <p:cNvPr id="4" name="Picture 9" descr="C:\Documents and Settings\Olga\Рабочий стол\Новая папка (3)\27.jpeg"/>
          <p:cNvPicPr>
            <a:picLocks noChangeAspect="1" noChangeArrowheads="1"/>
          </p:cNvPicPr>
          <p:nvPr/>
        </p:nvPicPr>
        <p:blipFill>
          <a:blip r:embed="rId2" cstate="email"/>
          <a:srcRect/>
          <a:stretch>
            <a:fillRect/>
          </a:stretch>
        </p:blipFill>
        <p:spPr bwMode="auto">
          <a:xfrm>
            <a:off x="8001024" y="0"/>
            <a:ext cx="1142976" cy="126876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circle(in)">
                                      <p:cBhvr>
                                        <p:cTn id="10" dur="2000"/>
                                        <p:tgtEl>
                                          <p:spTgt spid="3">
                                            <p:txEl>
                                              <p:pRg st="0" end="0"/>
                                            </p:txEl>
                                          </p:spTgt>
                                        </p:tgtEl>
                                      </p:cBhvr>
                                    </p:animEffect>
                                  </p:childTnLst>
                                </p:cTn>
                              </p:par>
                              <p:par>
                                <p:cTn id="11" presetID="6" presetClass="entr" presetSubtype="16"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circle(in)">
                                      <p:cBhvr>
                                        <p:cTn id="13"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eaLnBrk="1" fontAlgn="auto" hangingPunct="1">
              <a:spcAft>
                <a:spcPts val="0"/>
              </a:spcAft>
              <a:defRPr/>
            </a:pPr>
            <a:r>
              <a:rPr lang="ru-RU" sz="3200" i="1" dirty="0" smtClean="0"/>
              <a:t>Фрагмент 3</a:t>
            </a:r>
            <a:endParaRPr lang="ru-RU" sz="3200" i="1" dirty="0"/>
          </a:p>
        </p:txBody>
      </p:sp>
      <p:sp>
        <p:nvSpPr>
          <p:cNvPr id="3" name="Содержимое 2"/>
          <p:cNvSpPr>
            <a:spLocks noGrp="1"/>
          </p:cNvSpPr>
          <p:nvPr>
            <p:ph idx="1"/>
          </p:nvPr>
        </p:nvSpPr>
        <p:spPr>
          <a:xfrm>
            <a:off x="-180975" y="1557338"/>
            <a:ext cx="9110663" cy="5300662"/>
          </a:xfrm>
        </p:spPr>
        <p:txBody>
          <a:bodyPr/>
          <a:lstStyle/>
          <a:p>
            <a:pPr algn="just" eaLnBrk="1" hangingPunct="1">
              <a:buFont typeface="Wingdings 2" panose="05020102010507070707" pitchFamily="18" charset="2"/>
              <a:buNone/>
            </a:pPr>
            <a:r>
              <a:rPr lang="ru-RU" altLang="ru-RU" smtClean="0"/>
              <a:t>    	</a:t>
            </a:r>
            <a:r>
              <a:rPr lang="ru-RU" altLang="ru-RU" sz="2600" b="1" i="1" smtClean="0"/>
              <a:t>Через полчаса ее унесли в  реанимацию,  а я вышла на больничное крыльцо и, увидев стоящую с испуганно поднятым лицом маму, припала  к ней  и завыла.</a:t>
            </a:r>
          </a:p>
          <a:p>
            <a:pPr algn="just" eaLnBrk="1" hangingPunct="1">
              <a:buFont typeface="Wingdings 2" panose="05020102010507070707" pitchFamily="18" charset="2"/>
              <a:buNone/>
            </a:pPr>
            <a:r>
              <a:rPr lang="ru-RU" altLang="ru-RU" sz="2600" b="1" i="1" smtClean="0"/>
              <a:t>     		Мама, глубоко неверующий человек, всю жизнь посвятивший науке, не верящий ни в  бога,  ни в мир иной, ни в переселенье душ, заклинающим  жестом простерла  руку и грозно вскричала:  "Нет, нет! Бог  не  допустит! не  смей об  этом  и думать!" И  тут-то  я вцепилась  в ее руку. Мы сели  на широкую скамью перед дверьми  реанимационного отделения. Потом мы валетом легли на эту скамью, но я все так же крепко держала ее руку, боясь соскользнуть в сон.</a:t>
            </a:r>
          </a:p>
        </p:txBody>
      </p:sp>
      <p:pic>
        <p:nvPicPr>
          <p:cNvPr id="4" name="Picture 6" descr="C:\Documents and Settings\Olga\Рабочий стол\43csmqVL.jpg"/>
          <p:cNvPicPr>
            <a:picLocks noChangeAspect="1" noChangeArrowheads="1"/>
          </p:cNvPicPr>
          <p:nvPr/>
        </p:nvPicPr>
        <p:blipFill>
          <a:blip r:embed="rId2" cstate="email">
            <a:lum bright="10000"/>
          </a:blip>
          <a:srcRect/>
          <a:stretch>
            <a:fillRect/>
          </a:stretch>
        </p:blipFill>
        <p:spPr bwMode="auto">
          <a:xfrm>
            <a:off x="6827114" y="0"/>
            <a:ext cx="2316886" cy="1543046"/>
          </a:xfrm>
          <a:prstGeom prst="rect">
            <a:avLst/>
          </a:prstGeom>
          <a:noFill/>
          <a:effectLst>
            <a:glow rad="228600">
              <a:schemeClr val="bg2">
                <a:alpha val="40000"/>
              </a:schemeClr>
            </a:glow>
          </a:effec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par>
                                <p:cTn id="8" presetID="6" presetClass="entr" presetSubtype="16"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circle(in)">
                                      <p:cBhvr>
                                        <p:cTn id="10" dur="2000"/>
                                        <p:tgtEl>
                                          <p:spTgt spid="2"/>
                                        </p:tgtEl>
                                      </p:cBhvr>
                                    </p:animEffect>
                                  </p:childTnLst>
                                </p:cTn>
                              </p:par>
                              <p:par>
                                <p:cTn id="11" presetID="6" presetClass="entr" presetSubtype="16" fill="hold" grpId="0" nodeType="with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circle(in)">
                                      <p:cBhvr>
                                        <p:cTn id="13" dur="2000"/>
                                        <p:tgtEl>
                                          <p:spTgt spid="3">
                                            <p:txEl>
                                              <p:pRg st="0" end="0"/>
                                            </p:txEl>
                                          </p:spTgt>
                                        </p:tgtEl>
                                      </p:cBhvr>
                                    </p:animEffect>
                                  </p:childTnLst>
                                </p:cTn>
                              </p:par>
                              <p:par>
                                <p:cTn id="14" presetID="6" presetClass="entr" presetSubtype="16" fill="hold" grpId="0"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circle(in)">
                                      <p:cBhvr>
                                        <p:cTn id="16"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285728"/>
            <a:ext cx="8686800" cy="1009672"/>
          </a:xfrm>
        </p:spPr>
        <p:txBody>
          <a:bodyPr/>
          <a:lstStyle/>
          <a:p>
            <a:pPr algn="ctr">
              <a:defRPr/>
            </a:pPr>
            <a:r>
              <a:rPr lang="ru-RU" b="1" i="1" dirty="0" smtClean="0"/>
              <a:t>Вопросы</a:t>
            </a:r>
            <a:endParaRPr lang="ru-RU" b="1" i="1" dirty="0"/>
          </a:p>
        </p:txBody>
      </p:sp>
      <p:sp>
        <p:nvSpPr>
          <p:cNvPr id="3" name="Содержимое 2"/>
          <p:cNvSpPr>
            <a:spLocks noGrp="1"/>
          </p:cNvSpPr>
          <p:nvPr>
            <p:ph idx="1"/>
          </p:nvPr>
        </p:nvSpPr>
        <p:spPr>
          <a:xfrm>
            <a:off x="304800" y="1857375"/>
            <a:ext cx="8482013" cy="4222750"/>
          </a:xfrm>
        </p:spPr>
        <p:txBody>
          <a:bodyPr/>
          <a:lstStyle/>
          <a:p>
            <a:pPr algn="just">
              <a:buFont typeface="Arial" pitchFamily="34" charset="0"/>
              <a:buChar char="•"/>
              <a:defRPr/>
            </a:pPr>
            <a:r>
              <a:rPr lang="ru-RU" b="1" i="1" dirty="0" smtClean="0">
                <a:solidFill>
                  <a:schemeClr val="accent2">
                    <a:lumMod val="75000"/>
                  </a:schemeClr>
                </a:solidFill>
              </a:rPr>
              <a:t>Как учить детей без принуждения?</a:t>
            </a:r>
          </a:p>
          <a:p>
            <a:pPr algn="just">
              <a:buFont typeface="Arial" pitchFamily="34" charset="0"/>
              <a:buChar char="•"/>
              <a:defRPr/>
            </a:pPr>
            <a:r>
              <a:rPr lang="ru-RU" b="1" i="1" dirty="0" smtClean="0">
                <a:solidFill>
                  <a:schemeClr val="accent2">
                    <a:lumMod val="75000"/>
                  </a:schemeClr>
                </a:solidFill>
              </a:rPr>
              <a:t> Как помочь им раскрыть свои возможности?</a:t>
            </a:r>
          </a:p>
          <a:p>
            <a:pPr algn="just">
              <a:buFont typeface="Arial" pitchFamily="34" charset="0"/>
              <a:buChar char="•"/>
              <a:defRPr/>
            </a:pPr>
            <a:r>
              <a:rPr lang="ru-RU" b="1" i="1" dirty="0" smtClean="0">
                <a:solidFill>
                  <a:schemeClr val="accent2">
                    <a:lumMod val="75000"/>
                  </a:schemeClr>
                </a:solidFill>
              </a:rPr>
              <a:t> Как сделать предмет интересным для всех?</a:t>
            </a:r>
          </a:p>
          <a:p>
            <a:pPr algn="just">
              <a:buFont typeface="Arial" pitchFamily="34" charset="0"/>
              <a:buChar char="•"/>
              <a:defRPr/>
            </a:pPr>
            <a:r>
              <a:rPr lang="ru-RU" b="1" i="1" dirty="0" smtClean="0">
                <a:solidFill>
                  <a:schemeClr val="accent2">
                    <a:lumMod val="75000"/>
                  </a:schemeClr>
                </a:solidFill>
              </a:rPr>
              <a:t> Как научить учиться? </a:t>
            </a:r>
          </a:p>
          <a:p>
            <a:pPr algn="just">
              <a:buFont typeface="Arial" pitchFamily="34" charset="0"/>
              <a:buChar char="•"/>
              <a:defRPr/>
            </a:pPr>
            <a:endParaRPr lang="ru-R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eaLnBrk="1" fontAlgn="auto" hangingPunct="1">
              <a:spcAft>
                <a:spcPts val="0"/>
              </a:spcAft>
              <a:defRPr/>
            </a:pPr>
            <a:r>
              <a:rPr lang="ru-RU" sz="3200" b="1" i="1" dirty="0" smtClean="0"/>
              <a:t>Обратимся к языку рассказа</a:t>
            </a:r>
            <a:endParaRPr lang="ru-RU" sz="3200" b="1" i="1" dirty="0"/>
          </a:p>
        </p:txBody>
      </p:sp>
      <p:sp>
        <p:nvSpPr>
          <p:cNvPr id="3" name="Содержимое 2"/>
          <p:cNvSpPr>
            <a:spLocks noGrp="1"/>
          </p:cNvSpPr>
          <p:nvPr>
            <p:ph idx="1"/>
          </p:nvPr>
        </p:nvSpPr>
        <p:spPr>
          <a:xfrm>
            <a:off x="179388" y="1554163"/>
            <a:ext cx="8812212" cy="4525962"/>
          </a:xfrm>
        </p:spPr>
        <p:txBody>
          <a:bodyPr/>
          <a:lstStyle/>
          <a:p>
            <a:pPr eaLnBrk="1" hangingPunct="1">
              <a:buFont typeface="Wingdings" panose="05000000000000000000" pitchFamily="2" charset="2"/>
              <a:buChar char="§"/>
            </a:pPr>
            <a:r>
              <a:rPr lang="ru-RU" altLang="ru-RU" sz="3600" b="1" smtClean="0"/>
              <a:t>   «пучина отчаяния», «крепила единство», «темнота вибрировала под веками», «заклинающим жестом простерла руку»</a:t>
            </a:r>
          </a:p>
          <a:p>
            <a:pPr eaLnBrk="1" hangingPunct="1">
              <a:buFont typeface="Wingdings 2" panose="05020102010507070707" pitchFamily="18" charset="2"/>
              <a:buNone/>
            </a:pPr>
            <a:r>
              <a:rPr lang="ru-RU" altLang="ru-RU" sz="3600" b="1" smtClean="0"/>
              <a:t>   </a:t>
            </a:r>
          </a:p>
          <a:p>
            <a:pPr eaLnBrk="1" hangingPunct="1">
              <a:buFont typeface="Wingdings" panose="05000000000000000000" pitchFamily="2" charset="2"/>
              <a:buChar char="§"/>
            </a:pPr>
            <a:r>
              <a:rPr lang="ru-RU" altLang="ru-RU" sz="3600" b="1" smtClean="0"/>
              <a:t>   «родные», «поколение», «единство»,      «предки», «восторженно», «удивительно», «посвятивший», «ушедшие»</a:t>
            </a:r>
          </a:p>
          <a:p>
            <a:pPr eaLnBrk="1" hangingPunct="1">
              <a:buFont typeface="Wingdings 2" panose="05020102010507070707" pitchFamily="18" charset="2"/>
              <a:buNone/>
            </a:pPr>
            <a:r>
              <a:rPr lang="ru-RU" altLang="ru-RU" sz="3600" b="1" smtClean="0"/>
              <a:t> </a:t>
            </a:r>
          </a:p>
          <a:p>
            <a:pPr eaLnBrk="1" hangingPunct="1">
              <a:buFont typeface="Wingdings 2" panose="05020102010507070707" pitchFamily="18" charset="2"/>
              <a:buNone/>
            </a:pPr>
            <a:endParaRPr lang="ru-RU" altLang="ru-RU" smtClean="0"/>
          </a:p>
          <a:p>
            <a:pPr eaLnBrk="1" hangingPunct="1"/>
            <a:endParaRPr lang="ru-RU" altLang="ru-RU"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circle(in)">
                                      <p:cBhvr>
                                        <p:cTn id="10" dur="2000"/>
                                        <p:tgtEl>
                                          <p:spTgt spid="3">
                                            <p:txEl>
                                              <p:pRg st="0" end="0"/>
                                            </p:txEl>
                                          </p:spTgt>
                                        </p:tgtEl>
                                      </p:cBhvr>
                                    </p:animEffect>
                                  </p:childTnLst>
                                </p:cTn>
                              </p:par>
                              <p:par>
                                <p:cTn id="11" presetID="6" presetClass="entr" presetSubtype="16"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circle(in)">
                                      <p:cBhvr>
                                        <p:cTn id="13" dur="2000"/>
                                        <p:tgtEl>
                                          <p:spTgt spid="3">
                                            <p:txEl>
                                              <p:pRg st="1" end="1"/>
                                            </p:txEl>
                                          </p:spTgt>
                                        </p:tgtEl>
                                      </p:cBhvr>
                                    </p:animEffect>
                                  </p:childTnLst>
                                </p:cTn>
                              </p:par>
                              <p:par>
                                <p:cTn id="14" presetID="6" presetClass="entr" presetSubtype="16"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circle(in)">
                                      <p:cBhvr>
                                        <p:cTn id="16" dur="2000"/>
                                        <p:tgtEl>
                                          <p:spTgt spid="3">
                                            <p:txEl>
                                              <p:pRg st="2" end="2"/>
                                            </p:txEl>
                                          </p:spTgt>
                                        </p:tgtEl>
                                      </p:cBhvr>
                                    </p:animEffect>
                                  </p:childTnLst>
                                </p:cTn>
                              </p:par>
                              <p:par>
                                <p:cTn id="17" presetID="6" presetClass="entr" presetSubtype="16"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circle(in)">
                                      <p:cBhvr>
                                        <p:cTn id="19"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eaLnBrk="1" fontAlgn="auto" hangingPunct="1">
              <a:spcAft>
                <a:spcPts val="0"/>
              </a:spcAft>
              <a:defRPr/>
            </a:pPr>
            <a:r>
              <a:rPr lang="ru-RU" dirty="0" smtClean="0"/>
              <a:t>Наши мамы…</a:t>
            </a:r>
            <a:endParaRPr lang="ru-RU" dirty="0"/>
          </a:p>
        </p:txBody>
      </p:sp>
      <p:pic>
        <p:nvPicPr>
          <p:cNvPr id="1026" name="Picture 2" descr="C:\Documents and Settings\user\Мои документы\Мои рисунки\Изображение\Изображение 032.jpg"/>
          <p:cNvPicPr>
            <a:picLocks noGrp="1" noChangeAspect="1" noChangeArrowheads="1"/>
          </p:cNvPicPr>
          <p:nvPr>
            <p:ph sz="half" idx="1"/>
          </p:nvPr>
        </p:nvPicPr>
        <p:blipFill>
          <a:blip r:embed="rId2" cstate="email">
            <a:lum contrast="20000"/>
          </a:blip>
          <a:srcRect/>
          <a:stretch>
            <a:fillRect/>
          </a:stretch>
        </p:blipFill>
        <p:spPr>
          <a:xfrm>
            <a:off x="428596" y="1571612"/>
            <a:ext cx="1857388" cy="2643206"/>
          </a:xfrm>
          <a:prstGeom prst="ellipse">
            <a:avLst/>
          </a:prstGeom>
          <a:ln w="63500" cap="rnd">
            <a:solidFill>
              <a:schemeClr val="accent3">
                <a:lumMod val="20000"/>
                <a:lumOff val="80000"/>
              </a:schemeClr>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27" name="Picture 3" descr="C:\Documents and Settings\user\Мои документы\Мои рисунки\Изображение\Изображение 032.jpg"/>
          <p:cNvPicPr>
            <a:picLocks noChangeAspect="1" noChangeArrowheads="1"/>
          </p:cNvPicPr>
          <p:nvPr/>
        </p:nvPicPr>
        <p:blipFill>
          <a:blip r:embed="rId3" cstate="email">
            <a:lum contrast="20000"/>
          </a:blip>
          <a:srcRect/>
          <a:stretch>
            <a:fillRect/>
          </a:stretch>
        </p:blipFill>
        <p:spPr bwMode="auto">
          <a:xfrm rot="16200000">
            <a:off x="6715140" y="4214818"/>
            <a:ext cx="1571636" cy="2571768"/>
          </a:xfrm>
          <a:prstGeom prst="ellipse">
            <a:avLst/>
          </a:prstGeom>
          <a:ln w="63500" cap="rnd">
            <a:solidFill>
              <a:schemeClr val="accent3">
                <a:lumMod val="20000"/>
                <a:lumOff val="80000"/>
              </a:schemeClr>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28" name="Picture 4" descr="C:\Documents and Settings\user\Мои документы\Мои рисунки\Изображение\Изображение 032.jpg"/>
          <p:cNvPicPr>
            <a:picLocks noGrp="1" noChangeAspect="1" noChangeArrowheads="1"/>
          </p:cNvPicPr>
          <p:nvPr>
            <p:ph sz="half" idx="2"/>
          </p:nvPr>
        </p:nvPicPr>
        <p:blipFill>
          <a:blip r:embed="rId4" cstate="email">
            <a:lum contrast="20000"/>
          </a:blip>
          <a:srcRect/>
          <a:stretch>
            <a:fillRect/>
          </a:stretch>
        </p:blipFill>
        <p:spPr>
          <a:xfrm>
            <a:off x="6858016" y="1500174"/>
            <a:ext cx="1928826" cy="2714644"/>
          </a:xfrm>
          <a:prstGeom prst="ellipse">
            <a:avLst/>
          </a:prstGeom>
          <a:ln w="63500" cap="rnd">
            <a:solidFill>
              <a:schemeClr val="accent3">
                <a:lumMod val="20000"/>
                <a:lumOff val="80000"/>
              </a:schemeClr>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29" name="Picture 5" descr="C:\Documents and Settings\user\Мои документы\Мои рисунки\Изображение\Изображение 032.jpg"/>
          <p:cNvPicPr>
            <a:picLocks noChangeAspect="1" noChangeArrowheads="1"/>
          </p:cNvPicPr>
          <p:nvPr/>
        </p:nvPicPr>
        <p:blipFill>
          <a:blip r:embed="rId5" cstate="email">
            <a:lum contrast="20000"/>
          </a:blip>
          <a:srcRect/>
          <a:stretch>
            <a:fillRect/>
          </a:stretch>
        </p:blipFill>
        <p:spPr bwMode="auto">
          <a:xfrm rot="5400000">
            <a:off x="3714744" y="1428736"/>
            <a:ext cx="1857388" cy="2714644"/>
          </a:xfrm>
          <a:prstGeom prst="ellipse">
            <a:avLst/>
          </a:prstGeom>
          <a:ln w="63500" cap="rnd">
            <a:solidFill>
              <a:schemeClr val="accent3">
                <a:lumMod val="20000"/>
                <a:lumOff val="80000"/>
              </a:schemeClr>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30" name="Picture 6" descr="G:\К уроку\getImage.jpg"/>
          <p:cNvPicPr>
            <a:picLocks noChangeAspect="1" noChangeArrowheads="1"/>
          </p:cNvPicPr>
          <p:nvPr/>
        </p:nvPicPr>
        <p:blipFill>
          <a:blip r:embed="rId6" cstate="email">
            <a:lum contrast="20000"/>
          </a:blip>
          <a:srcRect/>
          <a:stretch>
            <a:fillRect/>
          </a:stretch>
        </p:blipFill>
        <p:spPr bwMode="auto">
          <a:xfrm>
            <a:off x="3286116" y="4500570"/>
            <a:ext cx="2500330" cy="1857388"/>
          </a:xfrm>
          <a:prstGeom prst="ellipse">
            <a:avLst/>
          </a:prstGeom>
          <a:ln w="63500" cap="rnd">
            <a:solidFill>
              <a:schemeClr val="accent3">
                <a:lumMod val="20000"/>
                <a:lumOff val="80000"/>
              </a:schemeClr>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31" name="Picture 7" descr="G:\К уроку\Фото04.jpg"/>
          <p:cNvPicPr>
            <a:picLocks noChangeAspect="1" noChangeArrowheads="1"/>
          </p:cNvPicPr>
          <p:nvPr/>
        </p:nvPicPr>
        <p:blipFill>
          <a:blip r:embed="rId7" cstate="email">
            <a:lum contrast="20000"/>
          </a:blip>
          <a:srcRect/>
          <a:stretch>
            <a:fillRect/>
          </a:stretch>
        </p:blipFill>
        <p:spPr bwMode="auto">
          <a:xfrm>
            <a:off x="357158" y="4714884"/>
            <a:ext cx="2428892" cy="1643074"/>
          </a:xfrm>
          <a:prstGeom prst="ellipse">
            <a:avLst/>
          </a:prstGeom>
          <a:ln w="63500" cap="rnd">
            <a:solidFill>
              <a:schemeClr val="accent3">
                <a:lumMod val="20000"/>
                <a:lumOff val="80000"/>
              </a:schemeClr>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after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2000"/>
                                        <p:tgtEl>
                                          <p:spTgt spid="1026"/>
                                        </p:tgtEl>
                                      </p:cBhvr>
                                    </p:animEffect>
                                  </p:childTnLst>
                                </p:cTn>
                              </p:par>
                            </p:childTnLst>
                          </p:cTn>
                        </p:par>
                        <p:par>
                          <p:cTn id="8" fill="hold" nodeType="afterGroup">
                            <p:stCondLst>
                              <p:cond delay="2000"/>
                            </p:stCondLst>
                            <p:childTnLst>
                              <p:par>
                                <p:cTn id="9" presetID="10" presetClass="entr" presetSubtype="0" fill="hold" nodeType="afterEffect">
                                  <p:stCondLst>
                                    <p:cond delay="0"/>
                                  </p:stCondLst>
                                  <p:childTnLst>
                                    <p:set>
                                      <p:cBhvr>
                                        <p:cTn id="10" dur="1" fill="hold">
                                          <p:stCondLst>
                                            <p:cond delay="0"/>
                                          </p:stCondLst>
                                        </p:cTn>
                                        <p:tgtEl>
                                          <p:spTgt spid="1031"/>
                                        </p:tgtEl>
                                        <p:attrNameLst>
                                          <p:attrName>style.visibility</p:attrName>
                                        </p:attrNameLst>
                                      </p:cBhvr>
                                      <p:to>
                                        <p:strVal val="visible"/>
                                      </p:to>
                                    </p:set>
                                    <p:animEffect transition="in" filter="fade">
                                      <p:cBhvr>
                                        <p:cTn id="11" dur="2000"/>
                                        <p:tgtEl>
                                          <p:spTgt spid="1031"/>
                                        </p:tgtEl>
                                      </p:cBhvr>
                                    </p:animEffect>
                                  </p:childTnLst>
                                </p:cTn>
                              </p:par>
                            </p:childTnLst>
                          </p:cTn>
                        </p:par>
                        <p:par>
                          <p:cTn id="12" fill="hold" nodeType="afterGroup">
                            <p:stCondLst>
                              <p:cond delay="4000"/>
                            </p:stCondLst>
                            <p:childTnLst>
                              <p:par>
                                <p:cTn id="13" presetID="10" presetClass="entr" presetSubtype="0" fill="hold" nodeType="afterEffect">
                                  <p:stCondLst>
                                    <p:cond delay="0"/>
                                  </p:stCondLst>
                                  <p:childTnLst>
                                    <p:set>
                                      <p:cBhvr>
                                        <p:cTn id="14" dur="1" fill="hold">
                                          <p:stCondLst>
                                            <p:cond delay="0"/>
                                          </p:stCondLst>
                                        </p:cTn>
                                        <p:tgtEl>
                                          <p:spTgt spid="1029"/>
                                        </p:tgtEl>
                                        <p:attrNameLst>
                                          <p:attrName>style.visibility</p:attrName>
                                        </p:attrNameLst>
                                      </p:cBhvr>
                                      <p:to>
                                        <p:strVal val="visible"/>
                                      </p:to>
                                    </p:set>
                                    <p:animEffect transition="in" filter="fade">
                                      <p:cBhvr>
                                        <p:cTn id="15" dur="2000"/>
                                        <p:tgtEl>
                                          <p:spTgt spid="1029"/>
                                        </p:tgtEl>
                                      </p:cBhvr>
                                    </p:animEffect>
                                  </p:childTnLst>
                                </p:cTn>
                              </p:par>
                            </p:childTnLst>
                          </p:cTn>
                        </p:par>
                        <p:par>
                          <p:cTn id="16" fill="hold" nodeType="afterGroup">
                            <p:stCondLst>
                              <p:cond delay="6000"/>
                            </p:stCondLst>
                            <p:childTnLst>
                              <p:par>
                                <p:cTn id="17" presetID="10" presetClass="entr" presetSubtype="0" fill="hold" nodeType="afterEffect">
                                  <p:stCondLst>
                                    <p:cond delay="0"/>
                                  </p:stCondLst>
                                  <p:childTnLst>
                                    <p:set>
                                      <p:cBhvr>
                                        <p:cTn id="18" dur="1" fill="hold">
                                          <p:stCondLst>
                                            <p:cond delay="0"/>
                                          </p:stCondLst>
                                        </p:cTn>
                                        <p:tgtEl>
                                          <p:spTgt spid="1030"/>
                                        </p:tgtEl>
                                        <p:attrNameLst>
                                          <p:attrName>style.visibility</p:attrName>
                                        </p:attrNameLst>
                                      </p:cBhvr>
                                      <p:to>
                                        <p:strVal val="visible"/>
                                      </p:to>
                                    </p:set>
                                    <p:animEffect transition="in" filter="fade">
                                      <p:cBhvr>
                                        <p:cTn id="19" dur="2000"/>
                                        <p:tgtEl>
                                          <p:spTgt spid="1030"/>
                                        </p:tgtEl>
                                      </p:cBhvr>
                                    </p:animEffect>
                                  </p:childTnLst>
                                </p:cTn>
                              </p:par>
                            </p:childTnLst>
                          </p:cTn>
                        </p:par>
                        <p:par>
                          <p:cTn id="20" fill="hold" nodeType="afterGroup">
                            <p:stCondLst>
                              <p:cond delay="8000"/>
                            </p:stCondLst>
                            <p:childTnLst>
                              <p:par>
                                <p:cTn id="21" presetID="10" presetClass="entr" presetSubtype="0" fill="hold" nodeType="afterEffect">
                                  <p:stCondLst>
                                    <p:cond delay="0"/>
                                  </p:stCondLst>
                                  <p:childTnLst>
                                    <p:set>
                                      <p:cBhvr>
                                        <p:cTn id="22" dur="1" fill="hold">
                                          <p:stCondLst>
                                            <p:cond delay="0"/>
                                          </p:stCondLst>
                                        </p:cTn>
                                        <p:tgtEl>
                                          <p:spTgt spid="1028"/>
                                        </p:tgtEl>
                                        <p:attrNameLst>
                                          <p:attrName>style.visibility</p:attrName>
                                        </p:attrNameLst>
                                      </p:cBhvr>
                                      <p:to>
                                        <p:strVal val="visible"/>
                                      </p:to>
                                    </p:set>
                                    <p:animEffect transition="in" filter="fade">
                                      <p:cBhvr>
                                        <p:cTn id="23" dur="2000"/>
                                        <p:tgtEl>
                                          <p:spTgt spid="1028"/>
                                        </p:tgtEl>
                                      </p:cBhvr>
                                    </p:animEffect>
                                  </p:childTnLst>
                                </p:cTn>
                              </p:par>
                            </p:childTnLst>
                          </p:cTn>
                        </p:par>
                        <p:par>
                          <p:cTn id="24" fill="hold" nodeType="afterGroup">
                            <p:stCondLst>
                              <p:cond delay="10000"/>
                            </p:stCondLst>
                            <p:childTnLst>
                              <p:par>
                                <p:cTn id="25" presetID="10" presetClass="entr" presetSubtype="0" fill="hold" nodeType="afterEffect">
                                  <p:stCondLst>
                                    <p:cond delay="0"/>
                                  </p:stCondLst>
                                  <p:childTnLst>
                                    <p:set>
                                      <p:cBhvr>
                                        <p:cTn id="26" dur="1" fill="hold">
                                          <p:stCondLst>
                                            <p:cond delay="0"/>
                                          </p:stCondLst>
                                        </p:cTn>
                                        <p:tgtEl>
                                          <p:spTgt spid="1027"/>
                                        </p:tgtEl>
                                        <p:attrNameLst>
                                          <p:attrName>style.visibility</p:attrName>
                                        </p:attrNameLst>
                                      </p:cBhvr>
                                      <p:to>
                                        <p:strVal val="visible"/>
                                      </p:to>
                                    </p:set>
                                    <p:animEffect transition="in" filter="fade">
                                      <p:cBhvr>
                                        <p:cTn id="27" dur="2000"/>
                                        <p:tgtEl>
                                          <p:spTgt spid="1027"/>
                                        </p:tgtEl>
                                      </p:cBhvr>
                                    </p:animEffect>
                                  </p:childTnLst>
                                </p:cTn>
                              </p:par>
                              <p:par>
                                <p:cTn id="28" presetID="6" presetClass="entr" presetSubtype="16" fill="hold" nodeType="withEffect">
                                  <p:stCondLst>
                                    <p:cond delay="0"/>
                                  </p:stCondLst>
                                  <p:childTnLst>
                                    <p:set>
                                      <p:cBhvr>
                                        <p:cTn id="29" dur="1" fill="hold">
                                          <p:stCondLst>
                                            <p:cond delay="0"/>
                                          </p:stCondLst>
                                        </p:cTn>
                                        <p:tgtEl>
                                          <p:spTgt spid="2"/>
                                        </p:tgtEl>
                                        <p:attrNameLst>
                                          <p:attrName>style.visibility</p:attrName>
                                        </p:attrNameLst>
                                      </p:cBhvr>
                                      <p:to>
                                        <p:strVal val="visible"/>
                                      </p:to>
                                    </p:set>
                                    <p:animEffect transition="in" filter="circle(in)">
                                      <p:cBhvr>
                                        <p:cTn id="30"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57158" y="642918"/>
            <a:ext cx="8458200" cy="1222375"/>
          </a:xfrm>
        </p:spPr>
        <p:txBody>
          <a:bodyPr/>
          <a:lstStyle/>
          <a:p>
            <a:pPr algn="ctr" eaLnBrk="1" fontAlgn="auto" hangingPunct="1">
              <a:spcAft>
                <a:spcPts val="0"/>
              </a:spcAft>
              <a:defRPr/>
            </a:pPr>
            <a:r>
              <a:rPr lang="ru-RU" dirty="0" smtClean="0"/>
              <a:t>Настоящая мать должна:</a:t>
            </a:r>
            <a:br>
              <a:rPr lang="ru-RU" dirty="0" smtClean="0"/>
            </a:br>
            <a:endParaRPr lang="ru-RU" dirty="0"/>
          </a:p>
        </p:txBody>
      </p:sp>
      <p:sp>
        <p:nvSpPr>
          <p:cNvPr id="3" name="Подзаголовок 2"/>
          <p:cNvSpPr>
            <a:spLocks noGrp="1"/>
          </p:cNvSpPr>
          <p:nvPr>
            <p:ph type="subTitle" idx="1"/>
          </p:nvPr>
        </p:nvSpPr>
        <p:spPr>
          <a:xfrm>
            <a:off x="428625" y="1571625"/>
            <a:ext cx="8458200" cy="5000625"/>
          </a:xfrm>
        </p:spPr>
        <p:txBody>
          <a:bodyPr>
            <a:normAutofit fontScale="92500" lnSpcReduction="20000"/>
          </a:bodyPr>
          <a:lstStyle/>
          <a:p>
            <a:pPr eaLnBrk="1" fontAlgn="auto" hangingPunct="1">
              <a:spcAft>
                <a:spcPts val="0"/>
              </a:spcAft>
              <a:buFont typeface="Wingdings" pitchFamily="2" charset="2"/>
              <a:buChar char="§"/>
              <a:defRPr/>
            </a:pPr>
            <a:r>
              <a:rPr lang="ru-RU" b="1" dirty="0" smtClean="0"/>
              <a:t>думать о своем ребенке всегда;</a:t>
            </a:r>
          </a:p>
          <a:p>
            <a:pPr eaLnBrk="1" fontAlgn="auto" hangingPunct="1">
              <a:spcAft>
                <a:spcPts val="0"/>
              </a:spcAft>
              <a:buFont typeface="Wingdings" pitchFamily="2" charset="2"/>
              <a:buChar char="§"/>
              <a:defRPr/>
            </a:pPr>
            <a:r>
              <a:rPr lang="ru-RU" b="1" dirty="0" smtClean="0"/>
              <a:t>заботиться о нем не на словах, а на деле;</a:t>
            </a:r>
          </a:p>
          <a:p>
            <a:pPr eaLnBrk="1" fontAlgn="auto" hangingPunct="1">
              <a:spcAft>
                <a:spcPts val="0"/>
              </a:spcAft>
              <a:buFont typeface="Wingdings" pitchFamily="2" charset="2"/>
              <a:buChar char="§"/>
              <a:defRPr/>
            </a:pPr>
            <a:r>
              <a:rPr lang="ru-RU" b="1" dirty="0" smtClean="0"/>
              <a:t>многое прощать;</a:t>
            </a:r>
          </a:p>
          <a:p>
            <a:pPr eaLnBrk="1" fontAlgn="auto" hangingPunct="1">
              <a:spcAft>
                <a:spcPts val="0"/>
              </a:spcAft>
              <a:buFont typeface="Wingdings" pitchFamily="2" charset="2"/>
              <a:buChar char="§"/>
              <a:defRPr/>
            </a:pPr>
            <a:r>
              <a:rPr lang="ru-RU" b="1" dirty="0" smtClean="0"/>
              <a:t>общаться со своим ребенком всегда, даже если она этого не хочет;</a:t>
            </a:r>
          </a:p>
          <a:p>
            <a:pPr eaLnBrk="1" fontAlgn="auto" hangingPunct="1">
              <a:spcAft>
                <a:spcPts val="0"/>
              </a:spcAft>
              <a:buFont typeface="Wingdings" pitchFamily="2" charset="2"/>
              <a:buChar char="§"/>
              <a:defRPr/>
            </a:pPr>
            <a:r>
              <a:rPr lang="ru-RU" b="1" dirty="0" smtClean="0"/>
              <a:t>хвалить за достоинства, прощать за недостатки ;</a:t>
            </a:r>
          </a:p>
          <a:p>
            <a:pPr eaLnBrk="1" fontAlgn="auto" hangingPunct="1">
              <a:spcAft>
                <a:spcPts val="0"/>
              </a:spcAft>
              <a:buFont typeface="Wingdings" pitchFamily="2" charset="2"/>
              <a:buChar char="§"/>
              <a:defRPr/>
            </a:pPr>
            <a:r>
              <a:rPr lang="ru-RU" b="1" dirty="0" smtClean="0"/>
              <a:t>не выделять одного ребенка, а любить одинаково всех своих детей;</a:t>
            </a:r>
          </a:p>
          <a:p>
            <a:pPr eaLnBrk="1" fontAlgn="auto" hangingPunct="1">
              <a:spcAft>
                <a:spcPts val="0"/>
              </a:spcAft>
              <a:buFont typeface="Wingdings" pitchFamily="2" charset="2"/>
              <a:buChar char="§"/>
              <a:defRPr/>
            </a:pPr>
            <a:r>
              <a:rPr lang="ru-RU" b="1" dirty="0" smtClean="0"/>
              <a:t>не верить сплетням о своих детях;</a:t>
            </a:r>
          </a:p>
          <a:p>
            <a:pPr algn="just" eaLnBrk="1" fontAlgn="auto" hangingPunct="1">
              <a:spcAft>
                <a:spcPts val="0"/>
              </a:spcAft>
              <a:buFont typeface="Wingdings" pitchFamily="2" charset="2"/>
              <a:buChar char="§"/>
              <a:defRPr/>
            </a:pPr>
            <a:r>
              <a:rPr lang="ru-RU" b="1" dirty="0" smtClean="0"/>
              <a:t>спрашивать вечером о том, как прошел день;</a:t>
            </a:r>
          </a:p>
          <a:p>
            <a:pPr eaLnBrk="1" fontAlgn="auto" hangingPunct="1">
              <a:spcAft>
                <a:spcPts val="0"/>
              </a:spcAft>
              <a:buFont typeface="Wingdings" pitchFamily="2" charset="2"/>
              <a:buChar char="§"/>
              <a:defRPr/>
            </a:pPr>
            <a:r>
              <a:rPr lang="ru-RU" b="1" dirty="0" smtClean="0"/>
              <a:t>уметь радоваться, веселиться;</a:t>
            </a:r>
          </a:p>
          <a:p>
            <a:pPr eaLnBrk="1" fontAlgn="auto" hangingPunct="1">
              <a:spcAft>
                <a:spcPts val="0"/>
              </a:spcAft>
              <a:buFont typeface="Wingdings" pitchFamily="2" charset="2"/>
              <a:buChar char="§"/>
              <a:defRPr/>
            </a:pPr>
            <a:r>
              <a:rPr lang="ru-RU" b="1" dirty="0" smtClean="0"/>
              <a:t>не говорить одно, а делать другое; воспитывать собственным примером;</a:t>
            </a:r>
          </a:p>
          <a:p>
            <a:pPr eaLnBrk="1" fontAlgn="auto" hangingPunct="1">
              <a:spcAft>
                <a:spcPts val="0"/>
              </a:spcAft>
              <a:buFont typeface="Wingdings" pitchFamily="2" charset="2"/>
              <a:buChar char="§"/>
              <a:defRPr/>
            </a:pPr>
            <a:r>
              <a:rPr lang="ru-RU" b="1" dirty="0" smtClean="0"/>
              <a:t>не забывать своих детей ради того, чтобы быть хорошей для всех;</a:t>
            </a:r>
          </a:p>
          <a:p>
            <a:pPr eaLnBrk="1" fontAlgn="auto" hangingPunct="1">
              <a:spcAft>
                <a:spcPts val="0"/>
              </a:spcAft>
              <a:buFont typeface="Wingdings" pitchFamily="2" charset="2"/>
              <a:buChar char="§"/>
              <a:defRPr/>
            </a:pPr>
            <a:r>
              <a:rPr lang="ru-RU" b="1" dirty="0" smtClean="0"/>
              <a:t>уметь понимать своего ребенка без слов;</a:t>
            </a:r>
          </a:p>
          <a:p>
            <a:pPr eaLnBrk="1" fontAlgn="auto" hangingPunct="1">
              <a:spcAft>
                <a:spcPts val="0"/>
              </a:spcAft>
              <a:buFont typeface="Wingdings 2"/>
              <a:buNone/>
              <a:defRPr/>
            </a:pP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ppt_w</p:attrName>
                                        </p:attrNameLst>
                                      </p:cBhvr>
                                      <p:tavLst>
                                        <p:tav tm="0">
                                          <p:val>
                                            <p:fltVal val="0"/>
                                          </p:val>
                                        </p:tav>
                                        <p:tav tm="100000">
                                          <p:val>
                                            <p:strVal val="#ppt_w"/>
                                          </p:val>
                                        </p:tav>
                                      </p:tavLst>
                                    </p:anim>
                                    <p:anim calcmode="lin" valueType="num">
                                      <p:cBhvr>
                                        <p:cTn id="8" dur="2000" fill="hold"/>
                                        <p:tgtEl>
                                          <p:spTgt spid="2"/>
                                        </p:tgtEl>
                                        <p:attrNameLst>
                                          <p:attrName>ppt_h</p:attrName>
                                        </p:attrNameLst>
                                      </p:cBhvr>
                                      <p:tavLst>
                                        <p:tav tm="0">
                                          <p:val>
                                            <p:fltVal val="0"/>
                                          </p:val>
                                        </p:tav>
                                        <p:tav tm="100000">
                                          <p:val>
                                            <p:strVal val="#ppt_h"/>
                                          </p:val>
                                        </p:tav>
                                      </p:tavLst>
                                    </p:anim>
                                    <p:animEffect transition="in" filter="fade">
                                      <p:cBhvr>
                                        <p:cTn id="9" dur="2000"/>
                                        <p:tgtEl>
                                          <p:spTgt spid="2"/>
                                        </p:tgtEl>
                                      </p:cBhvr>
                                    </p:animEffect>
                                  </p:childTnLst>
                                </p:cTn>
                              </p:par>
                            </p:childTnLst>
                          </p:cTn>
                        </p:par>
                        <p:par>
                          <p:cTn id="10" fill="hold" nodeType="afterGroup">
                            <p:stCondLst>
                              <p:cond delay="2000"/>
                            </p:stCondLst>
                            <p:childTnLst>
                              <p:par>
                                <p:cTn id="11" presetID="53" presetClass="entr" presetSubtype="0" fill="hold" grpId="0"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2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4" dur="20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15" dur="2000"/>
                                        <p:tgtEl>
                                          <p:spTgt spid="3">
                                            <p:txEl>
                                              <p:pRg st="0" end="0"/>
                                            </p:txEl>
                                          </p:spTgt>
                                        </p:tgtEl>
                                      </p:cBhvr>
                                    </p:animEffect>
                                  </p:childTnLst>
                                </p:cTn>
                              </p:par>
                            </p:childTnLst>
                          </p:cTn>
                        </p:par>
                        <p:par>
                          <p:cTn id="16" fill="hold" nodeType="afterGroup">
                            <p:stCondLst>
                              <p:cond delay="4000"/>
                            </p:stCondLst>
                            <p:childTnLst>
                              <p:par>
                                <p:cTn id="17" presetID="53" presetClass="entr" presetSubtype="0" fill="hold" grpId="0" nodeType="after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p:cTn id="19" dur="2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0" dur="20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21" dur="2000"/>
                                        <p:tgtEl>
                                          <p:spTgt spid="3">
                                            <p:txEl>
                                              <p:pRg st="1" end="1"/>
                                            </p:txEl>
                                          </p:spTgt>
                                        </p:tgtEl>
                                      </p:cBhvr>
                                    </p:animEffect>
                                  </p:childTnLst>
                                </p:cTn>
                              </p:par>
                            </p:childTnLst>
                          </p:cTn>
                        </p:par>
                        <p:par>
                          <p:cTn id="22" fill="hold" nodeType="afterGroup">
                            <p:stCondLst>
                              <p:cond delay="6000"/>
                            </p:stCondLst>
                            <p:childTnLst>
                              <p:par>
                                <p:cTn id="23" presetID="53" presetClass="entr" presetSubtype="0" fill="hold" grpId="0" nodeType="after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p:cTn id="25" dur="2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6" dur="20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7" dur="2000"/>
                                        <p:tgtEl>
                                          <p:spTgt spid="3">
                                            <p:txEl>
                                              <p:pRg st="2" end="2"/>
                                            </p:txEl>
                                          </p:spTgt>
                                        </p:tgtEl>
                                      </p:cBhvr>
                                    </p:animEffect>
                                  </p:childTnLst>
                                </p:cTn>
                              </p:par>
                            </p:childTnLst>
                          </p:cTn>
                        </p:par>
                        <p:par>
                          <p:cTn id="28" fill="hold" nodeType="afterGroup">
                            <p:stCondLst>
                              <p:cond delay="8000"/>
                            </p:stCondLst>
                            <p:childTnLst>
                              <p:par>
                                <p:cTn id="29" presetID="53" presetClass="entr" presetSubtype="0" fill="hold" grpId="0" nodeType="after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p:cTn id="31" dur="2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2" dur="20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33" dur="2000"/>
                                        <p:tgtEl>
                                          <p:spTgt spid="3">
                                            <p:txEl>
                                              <p:pRg st="3" end="3"/>
                                            </p:txEl>
                                          </p:spTgt>
                                        </p:tgtEl>
                                      </p:cBhvr>
                                    </p:animEffect>
                                  </p:childTnLst>
                                </p:cTn>
                              </p:par>
                            </p:childTnLst>
                          </p:cTn>
                        </p:par>
                        <p:par>
                          <p:cTn id="34" fill="hold" nodeType="afterGroup">
                            <p:stCondLst>
                              <p:cond delay="10000"/>
                            </p:stCondLst>
                            <p:childTnLst>
                              <p:par>
                                <p:cTn id="35" presetID="53" presetClass="entr" presetSubtype="0" fill="hold" grpId="0" nodeType="after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p:cTn id="37" dur="2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8" dur="20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39" dur="2000"/>
                                        <p:tgtEl>
                                          <p:spTgt spid="3">
                                            <p:txEl>
                                              <p:pRg st="4" end="4"/>
                                            </p:txEl>
                                          </p:spTgt>
                                        </p:tgtEl>
                                      </p:cBhvr>
                                    </p:animEffect>
                                  </p:childTnLst>
                                </p:cTn>
                              </p:par>
                            </p:childTnLst>
                          </p:cTn>
                        </p:par>
                        <p:par>
                          <p:cTn id="40" fill="hold" nodeType="afterGroup">
                            <p:stCondLst>
                              <p:cond delay="12000"/>
                            </p:stCondLst>
                            <p:childTnLst>
                              <p:par>
                                <p:cTn id="41" presetID="53" presetClass="entr" presetSubtype="0" fill="hold" grpId="0" nodeType="after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 calcmode="lin" valueType="num">
                                      <p:cBhvr>
                                        <p:cTn id="43" dur="2000" fill="hold"/>
                                        <p:tgtEl>
                                          <p:spTgt spid="3">
                                            <p:txEl>
                                              <p:pRg st="5" end="5"/>
                                            </p:txEl>
                                          </p:spTgt>
                                        </p:tgtEl>
                                        <p:attrNameLst>
                                          <p:attrName>ppt_w</p:attrName>
                                        </p:attrNameLst>
                                      </p:cBhvr>
                                      <p:tavLst>
                                        <p:tav tm="0">
                                          <p:val>
                                            <p:fltVal val="0"/>
                                          </p:val>
                                        </p:tav>
                                        <p:tav tm="100000">
                                          <p:val>
                                            <p:strVal val="#ppt_w"/>
                                          </p:val>
                                        </p:tav>
                                      </p:tavLst>
                                    </p:anim>
                                    <p:anim calcmode="lin" valueType="num">
                                      <p:cBhvr>
                                        <p:cTn id="44" dur="2000" fill="hold"/>
                                        <p:tgtEl>
                                          <p:spTgt spid="3">
                                            <p:txEl>
                                              <p:pRg st="5" end="5"/>
                                            </p:txEl>
                                          </p:spTgt>
                                        </p:tgtEl>
                                        <p:attrNameLst>
                                          <p:attrName>ppt_h</p:attrName>
                                        </p:attrNameLst>
                                      </p:cBhvr>
                                      <p:tavLst>
                                        <p:tav tm="0">
                                          <p:val>
                                            <p:fltVal val="0"/>
                                          </p:val>
                                        </p:tav>
                                        <p:tav tm="100000">
                                          <p:val>
                                            <p:strVal val="#ppt_h"/>
                                          </p:val>
                                        </p:tav>
                                      </p:tavLst>
                                    </p:anim>
                                    <p:animEffect transition="in" filter="fade">
                                      <p:cBhvr>
                                        <p:cTn id="45" dur="2000"/>
                                        <p:tgtEl>
                                          <p:spTgt spid="3">
                                            <p:txEl>
                                              <p:pRg st="5" end="5"/>
                                            </p:txEl>
                                          </p:spTgt>
                                        </p:tgtEl>
                                      </p:cBhvr>
                                    </p:animEffect>
                                  </p:childTnLst>
                                </p:cTn>
                              </p:par>
                            </p:childTnLst>
                          </p:cTn>
                        </p:par>
                        <p:par>
                          <p:cTn id="46" fill="hold" nodeType="afterGroup">
                            <p:stCondLst>
                              <p:cond delay="14000"/>
                            </p:stCondLst>
                            <p:childTnLst>
                              <p:par>
                                <p:cTn id="47" presetID="53" presetClass="entr" presetSubtype="0" fill="hold" grpId="0" nodeType="after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 calcmode="lin" valueType="num">
                                      <p:cBhvr>
                                        <p:cTn id="49" dur="2000" fill="hold"/>
                                        <p:tgtEl>
                                          <p:spTgt spid="3">
                                            <p:txEl>
                                              <p:pRg st="6" end="6"/>
                                            </p:txEl>
                                          </p:spTgt>
                                        </p:tgtEl>
                                        <p:attrNameLst>
                                          <p:attrName>ppt_w</p:attrName>
                                        </p:attrNameLst>
                                      </p:cBhvr>
                                      <p:tavLst>
                                        <p:tav tm="0">
                                          <p:val>
                                            <p:fltVal val="0"/>
                                          </p:val>
                                        </p:tav>
                                        <p:tav tm="100000">
                                          <p:val>
                                            <p:strVal val="#ppt_w"/>
                                          </p:val>
                                        </p:tav>
                                      </p:tavLst>
                                    </p:anim>
                                    <p:anim calcmode="lin" valueType="num">
                                      <p:cBhvr>
                                        <p:cTn id="50" dur="2000" fill="hold"/>
                                        <p:tgtEl>
                                          <p:spTgt spid="3">
                                            <p:txEl>
                                              <p:pRg st="6" end="6"/>
                                            </p:txEl>
                                          </p:spTgt>
                                        </p:tgtEl>
                                        <p:attrNameLst>
                                          <p:attrName>ppt_h</p:attrName>
                                        </p:attrNameLst>
                                      </p:cBhvr>
                                      <p:tavLst>
                                        <p:tav tm="0">
                                          <p:val>
                                            <p:fltVal val="0"/>
                                          </p:val>
                                        </p:tav>
                                        <p:tav tm="100000">
                                          <p:val>
                                            <p:strVal val="#ppt_h"/>
                                          </p:val>
                                        </p:tav>
                                      </p:tavLst>
                                    </p:anim>
                                    <p:animEffect transition="in" filter="fade">
                                      <p:cBhvr>
                                        <p:cTn id="51" dur="2000"/>
                                        <p:tgtEl>
                                          <p:spTgt spid="3">
                                            <p:txEl>
                                              <p:pRg st="6" end="6"/>
                                            </p:txEl>
                                          </p:spTgt>
                                        </p:tgtEl>
                                      </p:cBhvr>
                                    </p:animEffect>
                                  </p:childTnLst>
                                </p:cTn>
                              </p:par>
                            </p:childTnLst>
                          </p:cTn>
                        </p:par>
                        <p:par>
                          <p:cTn id="52" fill="hold" nodeType="afterGroup">
                            <p:stCondLst>
                              <p:cond delay="16000"/>
                            </p:stCondLst>
                            <p:childTnLst>
                              <p:par>
                                <p:cTn id="53" presetID="53" presetClass="entr" presetSubtype="0" fill="hold" grpId="0" nodeType="afterEffect">
                                  <p:stCondLst>
                                    <p:cond delay="0"/>
                                  </p:stCondLst>
                                  <p:childTnLst>
                                    <p:set>
                                      <p:cBhvr>
                                        <p:cTn id="54" dur="1" fill="hold">
                                          <p:stCondLst>
                                            <p:cond delay="0"/>
                                          </p:stCondLst>
                                        </p:cTn>
                                        <p:tgtEl>
                                          <p:spTgt spid="3">
                                            <p:txEl>
                                              <p:pRg st="7" end="7"/>
                                            </p:txEl>
                                          </p:spTgt>
                                        </p:tgtEl>
                                        <p:attrNameLst>
                                          <p:attrName>style.visibility</p:attrName>
                                        </p:attrNameLst>
                                      </p:cBhvr>
                                      <p:to>
                                        <p:strVal val="visible"/>
                                      </p:to>
                                    </p:set>
                                    <p:anim calcmode="lin" valueType="num">
                                      <p:cBhvr>
                                        <p:cTn id="55" dur="2000" fill="hold"/>
                                        <p:tgtEl>
                                          <p:spTgt spid="3">
                                            <p:txEl>
                                              <p:pRg st="7" end="7"/>
                                            </p:txEl>
                                          </p:spTgt>
                                        </p:tgtEl>
                                        <p:attrNameLst>
                                          <p:attrName>ppt_w</p:attrName>
                                        </p:attrNameLst>
                                      </p:cBhvr>
                                      <p:tavLst>
                                        <p:tav tm="0">
                                          <p:val>
                                            <p:fltVal val="0"/>
                                          </p:val>
                                        </p:tav>
                                        <p:tav tm="100000">
                                          <p:val>
                                            <p:strVal val="#ppt_w"/>
                                          </p:val>
                                        </p:tav>
                                      </p:tavLst>
                                    </p:anim>
                                    <p:anim calcmode="lin" valueType="num">
                                      <p:cBhvr>
                                        <p:cTn id="56" dur="2000" fill="hold"/>
                                        <p:tgtEl>
                                          <p:spTgt spid="3">
                                            <p:txEl>
                                              <p:pRg st="7" end="7"/>
                                            </p:txEl>
                                          </p:spTgt>
                                        </p:tgtEl>
                                        <p:attrNameLst>
                                          <p:attrName>ppt_h</p:attrName>
                                        </p:attrNameLst>
                                      </p:cBhvr>
                                      <p:tavLst>
                                        <p:tav tm="0">
                                          <p:val>
                                            <p:fltVal val="0"/>
                                          </p:val>
                                        </p:tav>
                                        <p:tav tm="100000">
                                          <p:val>
                                            <p:strVal val="#ppt_h"/>
                                          </p:val>
                                        </p:tav>
                                      </p:tavLst>
                                    </p:anim>
                                    <p:animEffect transition="in" filter="fade">
                                      <p:cBhvr>
                                        <p:cTn id="57" dur="2000"/>
                                        <p:tgtEl>
                                          <p:spTgt spid="3">
                                            <p:txEl>
                                              <p:pRg st="7" end="7"/>
                                            </p:txEl>
                                          </p:spTgt>
                                        </p:tgtEl>
                                      </p:cBhvr>
                                    </p:animEffect>
                                  </p:childTnLst>
                                </p:cTn>
                              </p:par>
                            </p:childTnLst>
                          </p:cTn>
                        </p:par>
                        <p:par>
                          <p:cTn id="58" fill="hold" nodeType="afterGroup">
                            <p:stCondLst>
                              <p:cond delay="18000"/>
                            </p:stCondLst>
                            <p:childTnLst>
                              <p:par>
                                <p:cTn id="59" presetID="53" presetClass="entr" presetSubtype="0" fill="hold" grpId="0" nodeType="afterEffect">
                                  <p:stCondLst>
                                    <p:cond delay="0"/>
                                  </p:stCondLst>
                                  <p:childTnLst>
                                    <p:set>
                                      <p:cBhvr>
                                        <p:cTn id="60" dur="1" fill="hold">
                                          <p:stCondLst>
                                            <p:cond delay="0"/>
                                          </p:stCondLst>
                                        </p:cTn>
                                        <p:tgtEl>
                                          <p:spTgt spid="3">
                                            <p:txEl>
                                              <p:pRg st="8" end="8"/>
                                            </p:txEl>
                                          </p:spTgt>
                                        </p:tgtEl>
                                        <p:attrNameLst>
                                          <p:attrName>style.visibility</p:attrName>
                                        </p:attrNameLst>
                                      </p:cBhvr>
                                      <p:to>
                                        <p:strVal val="visible"/>
                                      </p:to>
                                    </p:set>
                                    <p:anim calcmode="lin" valueType="num">
                                      <p:cBhvr>
                                        <p:cTn id="61" dur="2000" fill="hold"/>
                                        <p:tgtEl>
                                          <p:spTgt spid="3">
                                            <p:txEl>
                                              <p:pRg st="8" end="8"/>
                                            </p:txEl>
                                          </p:spTgt>
                                        </p:tgtEl>
                                        <p:attrNameLst>
                                          <p:attrName>ppt_w</p:attrName>
                                        </p:attrNameLst>
                                      </p:cBhvr>
                                      <p:tavLst>
                                        <p:tav tm="0">
                                          <p:val>
                                            <p:fltVal val="0"/>
                                          </p:val>
                                        </p:tav>
                                        <p:tav tm="100000">
                                          <p:val>
                                            <p:strVal val="#ppt_w"/>
                                          </p:val>
                                        </p:tav>
                                      </p:tavLst>
                                    </p:anim>
                                    <p:anim calcmode="lin" valueType="num">
                                      <p:cBhvr>
                                        <p:cTn id="62" dur="2000" fill="hold"/>
                                        <p:tgtEl>
                                          <p:spTgt spid="3">
                                            <p:txEl>
                                              <p:pRg st="8" end="8"/>
                                            </p:txEl>
                                          </p:spTgt>
                                        </p:tgtEl>
                                        <p:attrNameLst>
                                          <p:attrName>ppt_h</p:attrName>
                                        </p:attrNameLst>
                                      </p:cBhvr>
                                      <p:tavLst>
                                        <p:tav tm="0">
                                          <p:val>
                                            <p:fltVal val="0"/>
                                          </p:val>
                                        </p:tav>
                                        <p:tav tm="100000">
                                          <p:val>
                                            <p:strVal val="#ppt_h"/>
                                          </p:val>
                                        </p:tav>
                                      </p:tavLst>
                                    </p:anim>
                                    <p:animEffect transition="in" filter="fade">
                                      <p:cBhvr>
                                        <p:cTn id="63" dur="2000"/>
                                        <p:tgtEl>
                                          <p:spTgt spid="3">
                                            <p:txEl>
                                              <p:pRg st="8" end="8"/>
                                            </p:txEl>
                                          </p:spTgt>
                                        </p:tgtEl>
                                      </p:cBhvr>
                                    </p:animEffect>
                                  </p:childTnLst>
                                </p:cTn>
                              </p:par>
                            </p:childTnLst>
                          </p:cTn>
                        </p:par>
                        <p:par>
                          <p:cTn id="64" fill="hold" nodeType="afterGroup">
                            <p:stCondLst>
                              <p:cond delay="20000"/>
                            </p:stCondLst>
                            <p:childTnLst>
                              <p:par>
                                <p:cTn id="65" presetID="53" presetClass="entr" presetSubtype="0" fill="hold" grpId="0" nodeType="afterEffect">
                                  <p:stCondLst>
                                    <p:cond delay="0"/>
                                  </p:stCondLst>
                                  <p:childTnLst>
                                    <p:set>
                                      <p:cBhvr>
                                        <p:cTn id="66" dur="1" fill="hold">
                                          <p:stCondLst>
                                            <p:cond delay="0"/>
                                          </p:stCondLst>
                                        </p:cTn>
                                        <p:tgtEl>
                                          <p:spTgt spid="3">
                                            <p:txEl>
                                              <p:pRg st="9" end="9"/>
                                            </p:txEl>
                                          </p:spTgt>
                                        </p:tgtEl>
                                        <p:attrNameLst>
                                          <p:attrName>style.visibility</p:attrName>
                                        </p:attrNameLst>
                                      </p:cBhvr>
                                      <p:to>
                                        <p:strVal val="visible"/>
                                      </p:to>
                                    </p:set>
                                    <p:anim calcmode="lin" valueType="num">
                                      <p:cBhvr>
                                        <p:cTn id="67" dur="2000" fill="hold"/>
                                        <p:tgtEl>
                                          <p:spTgt spid="3">
                                            <p:txEl>
                                              <p:pRg st="9" end="9"/>
                                            </p:txEl>
                                          </p:spTgt>
                                        </p:tgtEl>
                                        <p:attrNameLst>
                                          <p:attrName>ppt_w</p:attrName>
                                        </p:attrNameLst>
                                      </p:cBhvr>
                                      <p:tavLst>
                                        <p:tav tm="0">
                                          <p:val>
                                            <p:fltVal val="0"/>
                                          </p:val>
                                        </p:tav>
                                        <p:tav tm="100000">
                                          <p:val>
                                            <p:strVal val="#ppt_w"/>
                                          </p:val>
                                        </p:tav>
                                      </p:tavLst>
                                    </p:anim>
                                    <p:anim calcmode="lin" valueType="num">
                                      <p:cBhvr>
                                        <p:cTn id="68" dur="2000" fill="hold"/>
                                        <p:tgtEl>
                                          <p:spTgt spid="3">
                                            <p:txEl>
                                              <p:pRg st="9" end="9"/>
                                            </p:txEl>
                                          </p:spTgt>
                                        </p:tgtEl>
                                        <p:attrNameLst>
                                          <p:attrName>ppt_h</p:attrName>
                                        </p:attrNameLst>
                                      </p:cBhvr>
                                      <p:tavLst>
                                        <p:tav tm="0">
                                          <p:val>
                                            <p:fltVal val="0"/>
                                          </p:val>
                                        </p:tav>
                                        <p:tav tm="100000">
                                          <p:val>
                                            <p:strVal val="#ppt_h"/>
                                          </p:val>
                                        </p:tav>
                                      </p:tavLst>
                                    </p:anim>
                                    <p:animEffect transition="in" filter="fade">
                                      <p:cBhvr>
                                        <p:cTn id="69" dur="2000"/>
                                        <p:tgtEl>
                                          <p:spTgt spid="3">
                                            <p:txEl>
                                              <p:pRg st="9" end="9"/>
                                            </p:txEl>
                                          </p:spTgt>
                                        </p:tgtEl>
                                      </p:cBhvr>
                                    </p:animEffect>
                                  </p:childTnLst>
                                </p:cTn>
                              </p:par>
                            </p:childTnLst>
                          </p:cTn>
                        </p:par>
                        <p:par>
                          <p:cTn id="70" fill="hold" nodeType="afterGroup">
                            <p:stCondLst>
                              <p:cond delay="22000"/>
                            </p:stCondLst>
                            <p:childTnLst>
                              <p:par>
                                <p:cTn id="71" presetID="53" presetClass="entr" presetSubtype="0" fill="hold" grpId="0" nodeType="afterEffect">
                                  <p:stCondLst>
                                    <p:cond delay="0"/>
                                  </p:stCondLst>
                                  <p:childTnLst>
                                    <p:set>
                                      <p:cBhvr>
                                        <p:cTn id="72" dur="1" fill="hold">
                                          <p:stCondLst>
                                            <p:cond delay="0"/>
                                          </p:stCondLst>
                                        </p:cTn>
                                        <p:tgtEl>
                                          <p:spTgt spid="3">
                                            <p:txEl>
                                              <p:pRg st="10" end="10"/>
                                            </p:txEl>
                                          </p:spTgt>
                                        </p:tgtEl>
                                        <p:attrNameLst>
                                          <p:attrName>style.visibility</p:attrName>
                                        </p:attrNameLst>
                                      </p:cBhvr>
                                      <p:to>
                                        <p:strVal val="visible"/>
                                      </p:to>
                                    </p:set>
                                    <p:anim calcmode="lin" valueType="num">
                                      <p:cBhvr>
                                        <p:cTn id="73" dur="2000" fill="hold"/>
                                        <p:tgtEl>
                                          <p:spTgt spid="3">
                                            <p:txEl>
                                              <p:pRg st="10" end="10"/>
                                            </p:txEl>
                                          </p:spTgt>
                                        </p:tgtEl>
                                        <p:attrNameLst>
                                          <p:attrName>ppt_w</p:attrName>
                                        </p:attrNameLst>
                                      </p:cBhvr>
                                      <p:tavLst>
                                        <p:tav tm="0">
                                          <p:val>
                                            <p:fltVal val="0"/>
                                          </p:val>
                                        </p:tav>
                                        <p:tav tm="100000">
                                          <p:val>
                                            <p:strVal val="#ppt_w"/>
                                          </p:val>
                                        </p:tav>
                                      </p:tavLst>
                                    </p:anim>
                                    <p:anim calcmode="lin" valueType="num">
                                      <p:cBhvr>
                                        <p:cTn id="74" dur="2000" fill="hold"/>
                                        <p:tgtEl>
                                          <p:spTgt spid="3">
                                            <p:txEl>
                                              <p:pRg st="10" end="10"/>
                                            </p:txEl>
                                          </p:spTgt>
                                        </p:tgtEl>
                                        <p:attrNameLst>
                                          <p:attrName>ppt_h</p:attrName>
                                        </p:attrNameLst>
                                      </p:cBhvr>
                                      <p:tavLst>
                                        <p:tav tm="0">
                                          <p:val>
                                            <p:fltVal val="0"/>
                                          </p:val>
                                        </p:tav>
                                        <p:tav tm="100000">
                                          <p:val>
                                            <p:strVal val="#ppt_h"/>
                                          </p:val>
                                        </p:tav>
                                      </p:tavLst>
                                    </p:anim>
                                    <p:animEffect transition="in" filter="fade">
                                      <p:cBhvr>
                                        <p:cTn id="75" dur="2000"/>
                                        <p:tgtEl>
                                          <p:spTgt spid="3">
                                            <p:txEl>
                                              <p:pRg st="10" end="10"/>
                                            </p:txEl>
                                          </p:spTgt>
                                        </p:tgtEl>
                                      </p:cBhvr>
                                    </p:animEffect>
                                  </p:childTnLst>
                                </p:cTn>
                              </p:par>
                            </p:childTnLst>
                          </p:cTn>
                        </p:par>
                        <p:par>
                          <p:cTn id="76" fill="hold" nodeType="afterGroup">
                            <p:stCondLst>
                              <p:cond delay="24000"/>
                            </p:stCondLst>
                            <p:childTnLst>
                              <p:par>
                                <p:cTn id="77" presetID="53" presetClass="entr" presetSubtype="0" fill="hold" grpId="0" nodeType="afterEffect">
                                  <p:stCondLst>
                                    <p:cond delay="0"/>
                                  </p:stCondLst>
                                  <p:childTnLst>
                                    <p:set>
                                      <p:cBhvr>
                                        <p:cTn id="78" dur="1" fill="hold">
                                          <p:stCondLst>
                                            <p:cond delay="0"/>
                                          </p:stCondLst>
                                        </p:cTn>
                                        <p:tgtEl>
                                          <p:spTgt spid="3">
                                            <p:txEl>
                                              <p:pRg st="11" end="11"/>
                                            </p:txEl>
                                          </p:spTgt>
                                        </p:tgtEl>
                                        <p:attrNameLst>
                                          <p:attrName>style.visibility</p:attrName>
                                        </p:attrNameLst>
                                      </p:cBhvr>
                                      <p:to>
                                        <p:strVal val="visible"/>
                                      </p:to>
                                    </p:set>
                                    <p:anim calcmode="lin" valueType="num">
                                      <p:cBhvr>
                                        <p:cTn id="79" dur="2000" fill="hold"/>
                                        <p:tgtEl>
                                          <p:spTgt spid="3">
                                            <p:txEl>
                                              <p:pRg st="11" end="11"/>
                                            </p:txEl>
                                          </p:spTgt>
                                        </p:tgtEl>
                                        <p:attrNameLst>
                                          <p:attrName>ppt_w</p:attrName>
                                        </p:attrNameLst>
                                      </p:cBhvr>
                                      <p:tavLst>
                                        <p:tav tm="0">
                                          <p:val>
                                            <p:fltVal val="0"/>
                                          </p:val>
                                        </p:tav>
                                        <p:tav tm="100000">
                                          <p:val>
                                            <p:strVal val="#ppt_w"/>
                                          </p:val>
                                        </p:tav>
                                      </p:tavLst>
                                    </p:anim>
                                    <p:anim calcmode="lin" valueType="num">
                                      <p:cBhvr>
                                        <p:cTn id="80" dur="2000" fill="hold"/>
                                        <p:tgtEl>
                                          <p:spTgt spid="3">
                                            <p:txEl>
                                              <p:pRg st="11" end="11"/>
                                            </p:txEl>
                                          </p:spTgt>
                                        </p:tgtEl>
                                        <p:attrNameLst>
                                          <p:attrName>ppt_h</p:attrName>
                                        </p:attrNameLst>
                                      </p:cBhvr>
                                      <p:tavLst>
                                        <p:tav tm="0">
                                          <p:val>
                                            <p:fltVal val="0"/>
                                          </p:val>
                                        </p:tav>
                                        <p:tav tm="100000">
                                          <p:val>
                                            <p:strVal val="#ppt_h"/>
                                          </p:val>
                                        </p:tav>
                                      </p:tavLst>
                                    </p:anim>
                                    <p:animEffect transition="in" filter="fade">
                                      <p:cBhvr>
                                        <p:cTn id="81" dur="20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6" name="Picture 6" descr="C:\Documents and Settings\user\Рабочий стол\лебеди\0_b90c_625c10a6_XL.jpeg"/>
          <p:cNvPicPr>
            <a:picLocks noChangeAspect="1" noChangeArrowheads="1"/>
          </p:cNvPicPr>
          <p:nvPr/>
        </p:nvPicPr>
        <p:blipFill>
          <a:blip r:embed="rId3" cstate="email"/>
          <a:srcRect/>
          <a:stretch>
            <a:fillRect/>
          </a:stretch>
        </p:blipFill>
        <p:spPr bwMode="auto">
          <a:xfrm>
            <a:off x="571472" y="1142984"/>
            <a:ext cx="3143245" cy="264320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1" name="Picture 8" descr="C:\Documents and Settings\user\Рабочий стол\толерантн\Дети\1957410.jpg"/>
          <p:cNvPicPr>
            <a:picLocks noChangeAspect="1" noChangeArrowheads="1"/>
          </p:cNvPicPr>
          <p:nvPr/>
        </p:nvPicPr>
        <p:blipFill>
          <a:blip r:embed="rId4" cstate="email"/>
          <a:srcRect/>
          <a:stretch>
            <a:fillRect/>
          </a:stretch>
        </p:blipFill>
        <p:spPr bwMode="auto">
          <a:xfrm>
            <a:off x="4929190" y="1142984"/>
            <a:ext cx="3643338" cy="242889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 name="Picture 18" descr="C:\Documents and Settings\Olga\Рабочий стол\Новая папка (3)\15.jpeg"/>
          <p:cNvPicPr>
            <a:picLocks noChangeAspect="1" noChangeArrowheads="1"/>
          </p:cNvPicPr>
          <p:nvPr/>
        </p:nvPicPr>
        <p:blipFill>
          <a:blip r:embed="rId5" cstate="email"/>
          <a:srcRect/>
          <a:stretch>
            <a:fillRect/>
          </a:stretch>
        </p:blipFill>
        <p:spPr bwMode="auto">
          <a:xfrm>
            <a:off x="3214678" y="4143380"/>
            <a:ext cx="2786082" cy="250033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8" name="07 - - Вангелис - Морская Малышка.mp3">
            <a:hlinkClick r:id="" action="ppaction://media"/>
          </p:cNvPr>
          <p:cNvPicPr>
            <a:picLocks noRot="1" noChangeAspect="1"/>
          </p:cNvPicPr>
          <p:nvPr>
            <a:audioFile r:link="rId1"/>
          </p:nvPr>
        </p:nvPicPr>
        <p:blipFill>
          <a:blip r:embed="rId6">
            <a:extLst>
              <a:ext uri="{28A0092B-C50C-407E-A947-70E740481C1C}">
                <a14:useLocalDpi xmlns:a14="http://schemas.microsoft.com/office/drawing/2010/main" val="0"/>
              </a:ext>
            </a:extLst>
          </a:blip>
          <a:srcRect/>
          <a:stretch>
            <a:fillRect/>
          </a:stretch>
        </p:blipFill>
        <p:spPr bwMode="auto">
          <a:xfrm>
            <a:off x="8388350" y="6092825"/>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25606"/>
                                        </p:tgtEl>
                                        <p:attrNameLst>
                                          <p:attrName>style.visibility</p:attrName>
                                        </p:attrNameLst>
                                      </p:cBhvr>
                                      <p:to>
                                        <p:strVal val="visible"/>
                                      </p:to>
                                    </p:set>
                                    <p:animEffect transition="in" filter="fade">
                                      <p:cBhvr>
                                        <p:cTn id="7" dur="2000"/>
                                        <p:tgtEl>
                                          <p:spTgt spid="2560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2000"/>
                                        <p:tgtEl>
                                          <p:spTgt spid="11"/>
                                        </p:tgtEl>
                                      </p:cBhvr>
                                    </p:animEffect>
                                  </p:childTnLst>
                                </p:cTn>
                              </p:par>
                            </p:childTnLst>
                          </p:cTn>
                        </p:par>
                        <p:par>
                          <p:cTn id="13" fill="hold" nodeType="afterGroup">
                            <p:stCondLst>
                              <p:cond delay="2000"/>
                            </p:stCondLst>
                            <p:childTnLst>
                              <p:par>
                                <p:cTn id="14" presetID="20" presetClass="entr" presetSubtype="0"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edge">
                                      <p:cBhvr>
                                        <p:cTn id="16" dur="2000"/>
                                        <p:tgtEl>
                                          <p:spTgt spid="6"/>
                                        </p:tgtEl>
                                      </p:cBhvr>
                                    </p:animEffect>
                                  </p:childTnLst>
                                </p:cTn>
                              </p:par>
                            </p:childTnLst>
                          </p:cTn>
                        </p:par>
                        <p:par>
                          <p:cTn id="17" fill="hold" nodeType="afterGroup">
                            <p:stCondLst>
                              <p:cond delay="4000"/>
                            </p:stCondLst>
                            <p:childTnLst>
                              <p:par>
                                <p:cTn id="18" presetID="1" presetClass="mediacall" presetSubtype="0" fill="hold" nodeType="afterEffect">
                                  <p:stCondLst>
                                    <p:cond delay="0"/>
                                  </p:stCondLst>
                                  <p:childTnLst>
                                    <p:cmd type="call" cmd="playFrom(0.0)">
                                      <p:cBhvr>
                                        <p:cTn id="19" dur="498117"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20" fill="hold" display="0">
                  <p:stCondLst>
                    <p:cond delay="indefinite"/>
                  </p:stCondLst>
                  <p:endCondLst>
                    <p:cond evt="onNext" delay="0">
                      <p:tgtEl>
                        <p:sldTgt/>
                      </p:tgtEl>
                    </p:cond>
                    <p:cond evt="onPrev" delay="0">
                      <p:tgtEl>
                        <p:sldTgt/>
                      </p:tgtEl>
                    </p:cond>
                    <p:cond evt="onStopAudio" delay="0">
                      <p:tgtEl>
                        <p:sldTgt/>
                      </p:tgtEl>
                    </p:cond>
                  </p:endCondLst>
                </p:cTn>
                <p:tgtEl>
                  <p:spTgt spid="8"/>
                </p:tgtEl>
              </p:cMediaNode>
            </p:audi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81000" y="4852988"/>
            <a:ext cx="8458200" cy="1222375"/>
          </a:xfrm>
        </p:spPr>
        <p:txBody>
          <a:bodyPr/>
          <a:lstStyle/>
          <a:p>
            <a:pPr eaLnBrk="1" fontAlgn="auto" hangingPunct="1">
              <a:spcAft>
                <a:spcPts val="0"/>
              </a:spcAft>
              <a:defRPr/>
            </a:pPr>
            <a:endParaRPr lang="ru-RU"/>
          </a:p>
        </p:txBody>
      </p:sp>
      <p:sp>
        <p:nvSpPr>
          <p:cNvPr id="3" name="Подзаголовок 2"/>
          <p:cNvSpPr>
            <a:spLocks noGrp="1"/>
          </p:cNvSpPr>
          <p:nvPr>
            <p:ph type="subTitle" idx="1"/>
          </p:nvPr>
        </p:nvSpPr>
        <p:spPr>
          <a:xfrm>
            <a:off x="3643313" y="142875"/>
            <a:ext cx="5195887" cy="5929313"/>
          </a:xfrm>
        </p:spPr>
        <p:txBody>
          <a:bodyPr>
            <a:normAutofit/>
          </a:bodyPr>
          <a:lstStyle/>
          <a:p>
            <a:pPr algn="ctr" eaLnBrk="1" fontAlgn="auto" hangingPunct="1">
              <a:spcAft>
                <a:spcPts val="0"/>
              </a:spcAft>
              <a:buFont typeface="Wingdings 2"/>
              <a:buNone/>
              <a:defRPr/>
            </a:pPr>
            <a:r>
              <a:rPr lang="ru-RU" dirty="0" smtClean="0"/>
              <a:t>И ты смотри, потомству воздавая</a:t>
            </a:r>
            <a:br>
              <a:rPr lang="ru-RU" dirty="0" smtClean="0"/>
            </a:br>
            <a:r>
              <a:rPr lang="ru-RU" dirty="0" smtClean="0"/>
              <a:t>дань уваженья, чтоб не порвалась</a:t>
            </a:r>
            <a:br>
              <a:rPr lang="ru-RU" dirty="0" smtClean="0"/>
            </a:br>
            <a:r>
              <a:rPr lang="ru-RU" dirty="0" smtClean="0"/>
              <a:t>великая семейно-родовая</a:t>
            </a:r>
            <a:br>
              <a:rPr lang="ru-RU" dirty="0" smtClean="0"/>
            </a:br>
            <a:r>
              <a:rPr lang="ru-RU" dirty="0" smtClean="0"/>
              <a:t> преемственная связь.</a:t>
            </a:r>
          </a:p>
          <a:p>
            <a:pPr eaLnBrk="1" fontAlgn="auto" hangingPunct="1">
              <a:spcAft>
                <a:spcPts val="0"/>
              </a:spcAft>
              <a:buFont typeface="Wingdings 2"/>
              <a:buNone/>
              <a:defRPr/>
            </a:pPr>
            <a:endParaRPr lang="ru-RU" dirty="0" smtClean="0"/>
          </a:p>
          <a:p>
            <a:pPr eaLnBrk="1" fontAlgn="auto" hangingPunct="1">
              <a:spcAft>
                <a:spcPts val="0"/>
              </a:spcAft>
              <a:buFont typeface="Wingdings 2"/>
              <a:buNone/>
              <a:defRPr/>
            </a:pPr>
            <a:r>
              <a:rPr lang="ru-RU" dirty="0" smtClean="0"/>
              <a:t>                                 Е. Винокуров</a:t>
            </a:r>
            <a:br>
              <a:rPr lang="ru-RU" dirty="0" smtClean="0"/>
            </a:br>
            <a:r>
              <a:rPr lang="ru-RU" dirty="0" smtClean="0"/>
              <a:t>                               </a:t>
            </a:r>
            <a:br>
              <a:rPr lang="ru-RU" dirty="0" smtClean="0"/>
            </a:br>
            <a:r>
              <a:rPr lang="ru-RU" dirty="0" smtClean="0"/>
              <a:t/>
            </a:r>
            <a:br>
              <a:rPr lang="ru-RU" dirty="0" smtClean="0"/>
            </a:br>
            <a:r>
              <a:rPr lang="ru-RU" dirty="0" smtClean="0"/>
              <a:t/>
            </a:r>
            <a:br>
              <a:rPr lang="ru-RU" dirty="0" smtClean="0"/>
            </a:br>
            <a:endParaRPr lang="ru-RU" dirty="0"/>
          </a:p>
        </p:txBody>
      </p:sp>
      <p:pic>
        <p:nvPicPr>
          <p:cNvPr id="4" name="Picture 3" descr="C:\Documents and Settings\user\Рабочий стол\лебеди\httpkivanenko.narod.ruevents200320030302.htm.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5750" y="2000250"/>
            <a:ext cx="3357563" cy="2517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circle(in)">
                                      <p:cBhvr>
                                        <p:cTn id="10" dur="2000"/>
                                        <p:tgtEl>
                                          <p:spTgt spid="3">
                                            <p:txEl>
                                              <p:pRg st="0" end="0"/>
                                            </p:txEl>
                                          </p:spTgt>
                                        </p:tgtEl>
                                      </p:cBhvr>
                                    </p:animEffect>
                                  </p:childTnLst>
                                </p:cTn>
                              </p:par>
                              <p:par>
                                <p:cTn id="11" presetID="6" presetClass="entr" presetSubtype="16"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circle(in)">
                                      <p:cBhvr>
                                        <p:cTn id="13"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214282" y="1214420"/>
          <a:ext cx="8572560" cy="4786350"/>
        </p:xfrm>
        <a:graphic>
          <a:graphicData uri="http://schemas.openxmlformats.org/drawingml/2006/table">
            <a:tbl>
              <a:tblPr>
                <a:tableStyleId>{284E427A-3D55-4303-BF80-6455036E1DE7}</a:tableStyleId>
              </a:tblPr>
              <a:tblGrid>
                <a:gridCol w="1503303">
                  <a:extLst>
                    <a:ext uri="{9D8B030D-6E8A-4147-A177-3AD203B41FA5}">
                      <a16:colId xmlns:a16="http://schemas.microsoft.com/office/drawing/2014/main" val="20000"/>
                    </a:ext>
                  </a:extLst>
                </a:gridCol>
                <a:gridCol w="4335010">
                  <a:extLst>
                    <a:ext uri="{9D8B030D-6E8A-4147-A177-3AD203B41FA5}">
                      <a16:colId xmlns:a16="http://schemas.microsoft.com/office/drawing/2014/main" val="20001"/>
                    </a:ext>
                  </a:extLst>
                </a:gridCol>
                <a:gridCol w="2734247">
                  <a:extLst>
                    <a:ext uri="{9D8B030D-6E8A-4147-A177-3AD203B41FA5}">
                      <a16:colId xmlns:a16="http://schemas.microsoft.com/office/drawing/2014/main" val="20002"/>
                    </a:ext>
                  </a:extLst>
                </a:gridCol>
              </a:tblGrid>
              <a:tr h="957270">
                <a:tc>
                  <a:txBody>
                    <a:bodyPr/>
                    <a:lstStyle/>
                    <a:p>
                      <a:pPr marL="90170" algn="ctr">
                        <a:lnSpc>
                          <a:spcPct val="115000"/>
                        </a:lnSpc>
                        <a:spcAft>
                          <a:spcPts val="0"/>
                        </a:spcAft>
                      </a:pPr>
                      <a:r>
                        <a:rPr lang="ru-RU" sz="2000" b="1" i="1" dirty="0">
                          <a:solidFill>
                            <a:schemeClr val="accent2">
                              <a:lumMod val="75000"/>
                            </a:schemeClr>
                          </a:solidFill>
                        </a:rPr>
                        <a:t>1-я строка.</a:t>
                      </a:r>
                      <a:endParaRPr lang="ru-RU" sz="2000" b="1" i="1" dirty="0">
                        <a:solidFill>
                          <a:schemeClr val="accent2">
                            <a:lumMod val="75000"/>
                          </a:schemeClr>
                        </a:solidFill>
                        <a:latin typeface="Calibri"/>
                        <a:ea typeface="Calibri"/>
                        <a:cs typeface="Times New Roman"/>
                      </a:endParaRPr>
                    </a:p>
                  </a:txBody>
                  <a:tcPr marL="9525" marR="9525" marT="9525" marB="9525" anchor="ctr"/>
                </a:tc>
                <a:tc>
                  <a:txBody>
                    <a:bodyPr/>
                    <a:lstStyle/>
                    <a:p>
                      <a:pPr marL="90170" algn="ctr">
                        <a:lnSpc>
                          <a:spcPct val="115000"/>
                        </a:lnSpc>
                        <a:spcAft>
                          <a:spcPts val="0"/>
                        </a:spcAft>
                      </a:pPr>
                      <a:r>
                        <a:rPr lang="ru-RU" sz="2000" b="1" i="1" dirty="0">
                          <a:solidFill>
                            <a:schemeClr val="accent2">
                              <a:lumMod val="75000"/>
                            </a:schemeClr>
                          </a:solidFill>
                        </a:rPr>
                        <a:t>Кто? Что?</a:t>
                      </a:r>
                      <a:endParaRPr lang="ru-RU" sz="2000" b="1" i="1" dirty="0">
                        <a:solidFill>
                          <a:schemeClr val="accent2">
                            <a:lumMod val="75000"/>
                          </a:schemeClr>
                        </a:solidFill>
                        <a:latin typeface="Calibri"/>
                        <a:ea typeface="Calibri"/>
                        <a:cs typeface="Times New Roman"/>
                      </a:endParaRPr>
                    </a:p>
                  </a:txBody>
                  <a:tcPr marL="9525" marR="9525" marT="9525" marB="9525" anchor="ctr"/>
                </a:tc>
                <a:tc>
                  <a:txBody>
                    <a:bodyPr/>
                    <a:lstStyle/>
                    <a:p>
                      <a:pPr marL="90170" algn="ctr">
                        <a:lnSpc>
                          <a:spcPct val="115000"/>
                        </a:lnSpc>
                        <a:spcAft>
                          <a:spcPts val="0"/>
                        </a:spcAft>
                      </a:pPr>
                      <a:r>
                        <a:rPr lang="ru-RU" sz="2000" b="1" i="1" dirty="0">
                          <a:solidFill>
                            <a:schemeClr val="accent2">
                              <a:lumMod val="75000"/>
                            </a:schemeClr>
                          </a:solidFill>
                        </a:rPr>
                        <a:t>1 </a:t>
                      </a:r>
                      <a:r>
                        <a:rPr lang="ru-RU" sz="2000" b="1" i="1" dirty="0" smtClean="0">
                          <a:solidFill>
                            <a:schemeClr val="accent2">
                              <a:lumMod val="75000"/>
                            </a:schemeClr>
                          </a:solidFill>
                        </a:rPr>
                        <a:t>существительное</a:t>
                      </a:r>
                      <a:endParaRPr lang="ru-RU" sz="2000" b="1" i="1" dirty="0">
                        <a:solidFill>
                          <a:schemeClr val="accent2">
                            <a:lumMod val="75000"/>
                          </a:schemeClr>
                        </a:solidFill>
                        <a:latin typeface="Calibri"/>
                        <a:ea typeface="Calibri"/>
                        <a:cs typeface="Times New Roman"/>
                      </a:endParaRPr>
                    </a:p>
                  </a:txBody>
                  <a:tcPr marL="9525" marR="9525" marT="9525" marB="9525" anchor="ctr"/>
                </a:tc>
                <a:extLst>
                  <a:ext uri="{0D108BD9-81ED-4DB2-BD59-A6C34878D82A}">
                    <a16:rowId xmlns:a16="http://schemas.microsoft.com/office/drawing/2014/main" val="10000"/>
                  </a:ext>
                </a:extLst>
              </a:tr>
              <a:tr h="957270">
                <a:tc>
                  <a:txBody>
                    <a:bodyPr/>
                    <a:lstStyle/>
                    <a:p>
                      <a:pPr marL="90170" algn="ctr">
                        <a:lnSpc>
                          <a:spcPct val="115000"/>
                        </a:lnSpc>
                        <a:spcAft>
                          <a:spcPts val="0"/>
                        </a:spcAft>
                      </a:pPr>
                      <a:r>
                        <a:rPr lang="ru-RU" sz="2000" b="1" i="1" dirty="0">
                          <a:solidFill>
                            <a:schemeClr val="accent2">
                              <a:lumMod val="75000"/>
                            </a:schemeClr>
                          </a:solidFill>
                        </a:rPr>
                        <a:t>2-я строка.</a:t>
                      </a:r>
                      <a:endParaRPr lang="ru-RU" sz="2000" b="1" i="1" dirty="0">
                        <a:solidFill>
                          <a:schemeClr val="accent2">
                            <a:lumMod val="75000"/>
                          </a:schemeClr>
                        </a:solidFill>
                        <a:latin typeface="Calibri"/>
                        <a:ea typeface="Calibri"/>
                        <a:cs typeface="Times New Roman"/>
                      </a:endParaRPr>
                    </a:p>
                  </a:txBody>
                  <a:tcPr marL="9525" marR="9525" marT="9525" marB="9525" anchor="ctr"/>
                </a:tc>
                <a:tc>
                  <a:txBody>
                    <a:bodyPr/>
                    <a:lstStyle/>
                    <a:p>
                      <a:pPr marL="90170" algn="ctr">
                        <a:lnSpc>
                          <a:spcPct val="115000"/>
                        </a:lnSpc>
                        <a:spcAft>
                          <a:spcPts val="0"/>
                        </a:spcAft>
                      </a:pPr>
                      <a:r>
                        <a:rPr lang="ru-RU" sz="2000" b="1" i="1" dirty="0">
                          <a:solidFill>
                            <a:schemeClr val="accent2">
                              <a:lumMod val="75000"/>
                            </a:schemeClr>
                          </a:solidFill>
                        </a:rPr>
                        <a:t>Какой?</a:t>
                      </a:r>
                      <a:endParaRPr lang="ru-RU" sz="2000" b="1" i="1" dirty="0">
                        <a:solidFill>
                          <a:schemeClr val="accent2">
                            <a:lumMod val="75000"/>
                          </a:schemeClr>
                        </a:solidFill>
                        <a:latin typeface="Calibri"/>
                        <a:ea typeface="Calibri"/>
                        <a:cs typeface="Times New Roman"/>
                      </a:endParaRPr>
                    </a:p>
                  </a:txBody>
                  <a:tcPr marL="9525" marR="9525" marT="9525" marB="9525" anchor="ctr"/>
                </a:tc>
                <a:tc>
                  <a:txBody>
                    <a:bodyPr/>
                    <a:lstStyle/>
                    <a:p>
                      <a:pPr marL="90170" algn="ctr">
                        <a:lnSpc>
                          <a:spcPct val="115000"/>
                        </a:lnSpc>
                        <a:spcAft>
                          <a:spcPts val="0"/>
                        </a:spcAft>
                      </a:pPr>
                      <a:r>
                        <a:rPr lang="ru-RU" sz="2000" b="1" i="1" dirty="0">
                          <a:solidFill>
                            <a:schemeClr val="accent2">
                              <a:lumMod val="75000"/>
                            </a:schemeClr>
                          </a:solidFill>
                        </a:rPr>
                        <a:t>2 прилагательных.</a:t>
                      </a:r>
                      <a:endParaRPr lang="ru-RU" sz="2000" b="1" i="1" dirty="0">
                        <a:solidFill>
                          <a:schemeClr val="accent2">
                            <a:lumMod val="75000"/>
                          </a:schemeClr>
                        </a:solidFill>
                        <a:latin typeface="Calibri"/>
                        <a:ea typeface="Calibri"/>
                        <a:cs typeface="Times New Roman"/>
                      </a:endParaRPr>
                    </a:p>
                  </a:txBody>
                  <a:tcPr marL="9525" marR="9525" marT="9525" marB="9525" anchor="ctr"/>
                </a:tc>
                <a:extLst>
                  <a:ext uri="{0D108BD9-81ED-4DB2-BD59-A6C34878D82A}">
                    <a16:rowId xmlns:a16="http://schemas.microsoft.com/office/drawing/2014/main" val="10001"/>
                  </a:ext>
                </a:extLst>
              </a:tr>
              <a:tr h="957270">
                <a:tc>
                  <a:txBody>
                    <a:bodyPr/>
                    <a:lstStyle/>
                    <a:p>
                      <a:pPr marL="90170" algn="ctr">
                        <a:lnSpc>
                          <a:spcPct val="115000"/>
                        </a:lnSpc>
                        <a:spcAft>
                          <a:spcPts val="0"/>
                        </a:spcAft>
                      </a:pPr>
                      <a:r>
                        <a:rPr lang="ru-RU" sz="2000" b="1" i="1" dirty="0">
                          <a:solidFill>
                            <a:schemeClr val="accent2">
                              <a:lumMod val="75000"/>
                            </a:schemeClr>
                          </a:solidFill>
                        </a:rPr>
                        <a:t>3-я строка.</a:t>
                      </a:r>
                      <a:endParaRPr lang="ru-RU" sz="2000" b="1" i="1" dirty="0">
                        <a:solidFill>
                          <a:schemeClr val="accent2">
                            <a:lumMod val="75000"/>
                          </a:schemeClr>
                        </a:solidFill>
                        <a:latin typeface="Calibri"/>
                        <a:ea typeface="Calibri"/>
                        <a:cs typeface="Times New Roman"/>
                      </a:endParaRPr>
                    </a:p>
                  </a:txBody>
                  <a:tcPr marL="9525" marR="9525" marT="9525" marB="9525" anchor="ctr"/>
                </a:tc>
                <a:tc>
                  <a:txBody>
                    <a:bodyPr/>
                    <a:lstStyle/>
                    <a:p>
                      <a:pPr marL="90170" algn="ctr">
                        <a:lnSpc>
                          <a:spcPct val="115000"/>
                        </a:lnSpc>
                        <a:spcAft>
                          <a:spcPts val="0"/>
                        </a:spcAft>
                      </a:pPr>
                      <a:r>
                        <a:rPr lang="ru-RU" sz="2000" b="1" i="1" dirty="0">
                          <a:solidFill>
                            <a:schemeClr val="accent2">
                              <a:lumMod val="75000"/>
                            </a:schemeClr>
                          </a:solidFill>
                        </a:rPr>
                        <a:t>Что делает?</a:t>
                      </a:r>
                      <a:endParaRPr lang="ru-RU" sz="2000" b="1" i="1" dirty="0">
                        <a:solidFill>
                          <a:schemeClr val="accent2">
                            <a:lumMod val="75000"/>
                          </a:schemeClr>
                        </a:solidFill>
                        <a:latin typeface="Calibri"/>
                        <a:ea typeface="Calibri"/>
                        <a:cs typeface="Times New Roman"/>
                      </a:endParaRPr>
                    </a:p>
                  </a:txBody>
                  <a:tcPr marL="9525" marR="9525" marT="9525" marB="9525" anchor="ctr"/>
                </a:tc>
                <a:tc>
                  <a:txBody>
                    <a:bodyPr/>
                    <a:lstStyle/>
                    <a:p>
                      <a:pPr marL="90170" algn="ctr">
                        <a:lnSpc>
                          <a:spcPct val="115000"/>
                        </a:lnSpc>
                        <a:spcAft>
                          <a:spcPts val="0"/>
                        </a:spcAft>
                      </a:pPr>
                      <a:r>
                        <a:rPr lang="ru-RU" sz="2000" b="1" i="1" dirty="0">
                          <a:solidFill>
                            <a:schemeClr val="accent2">
                              <a:lumMod val="75000"/>
                            </a:schemeClr>
                          </a:solidFill>
                        </a:rPr>
                        <a:t>3 глагола.</a:t>
                      </a:r>
                      <a:endParaRPr lang="ru-RU" sz="2000" b="1" i="1" dirty="0">
                        <a:solidFill>
                          <a:schemeClr val="accent2">
                            <a:lumMod val="75000"/>
                          </a:schemeClr>
                        </a:solidFill>
                        <a:latin typeface="Calibri"/>
                        <a:ea typeface="Calibri"/>
                        <a:cs typeface="Times New Roman"/>
                      </a:endParaRPr>
                    </a:p>
                  </a:txBody>
                  <a:tcPr marL="9525" marR="9525" marT="9525" marB="9525" anchor="ctr"/>
                </a:tc>
                <a:extLst>
                  <a:ext uri="{0D108BD9-81ED-4DB2-BD59-A6C34878D82A}">
                    <a16:rowId xmlns:a16="http://schemas.microsoft.com/office/drawing/2014/main" val="10002"/>
                  </a:ext>
                </a:extLst>
              </a:tr>
              <a:tr h="957270">
                <a:tc>
                  <a:txBody>
                    <a:bodyPr/>
                    <a:lstStyle/>
                    <a:p>
                      <a:pPr marL="90170" algn="ctr">
                        <a:lnSpc>
                          <a:spcPct val="115000"/>
                        </a:lnSpc>
                        <a:spcAft>
                          <a:spcPts val="0"/>
                        </a:spcAft>
                      </a:pPr>
                      <a:r>
                        <a:rPr lang="ru-RU" sz="2000" b="1" i="1" dirty="0">
                          <a:solidFill>
                            <a:schemeClr val="accent2">
                              <a:lumMod val="75000"/>
                            </a:schemeClr>
                          </a:solidFill>
                        </a:rPr>
                        <a:t>4-я строка.</a:t>
                      </a:r>
                      <a:endParaRPr lang="ru-RU" sz="2000" b="1" i="1" dirty="0">
                        <a:solidFill>
                          <a:schemeClr val="accent2">
                            <a:lumMod val="75000"/>
                          </a:schemeClr>
                        </a:solidFill>
                        <a:latin typeface="Calibri"/>
                        <a:ea typeface="Calibri"/>
                        <a:cs typeface="Times New Roman"/>
                      </a:endParaRPr>
                    </a:p>
                  </a:txBody>
                  <a:tcPr marL="9525" marR="9525" marT="9525" marB="9525" anchor="ctr"/>
                </a:tc>
                <a:tc>
                  <a:txBody>
                    <a:bodyPr/>
                    <a:lstStyle/>
                    <a:p>
                      <a:pPr marL="90170" algn="ctr">
                        <a:lnSpc>
                          <a:spcPct val="115000"/>
                        </a:lnSpc>
                        <a:spcAft>
                          <a:spcPts val="0"/>
                        </a:spcAft>
                      </a:pPr>
                      <a:r>
                        <a:rPr lang="ru-RU" sz="2000" b="1" i="1" dirty="0">
                          <a:solidFill>
                            <a:schemeClr val="accent2">
                              <a:lumMod val="75000"/>
                            </a:schemeClr>
                          </a:solidFill>
                        </a:rPr>
                        <a:t>Что автор думает о теме?</a:t>
                      </a:r>
                      <a:endParaRPr lang="ru-RU" sz="2000" b="1" i="1" dirty="0">
                        <a:solidFill>
                          <a:schemeClr val="accent2">
                            <a:lumMod val="75000"/>
                          </a:schemeClr>
                        </a:solidFill>
                        <a:latin typeface="Calibri"/>
                        <a:ea typeface="Calibri"/>
                        <a:cs typeface="Times New Roman"/>
                      </a:endParaRPr>
                    </a:p>
                  </a:txBody>
                  <a:tcPr marL="9525" marR="9525" marT="9525" marB="9525" anchor="ctr"/>
                </a:tc>
                <a:tc>
                  <a:txBody>
                    <a:bodyPr/>
                    <a:lstStyle/>
                    <a:p>
                      <a:pPr marL="90170" algn="ctr">
                        <a:lnSpc>
                          <a:spcPct val="115000"/>
                        </a:lnSpc>
                        <a:spcAft>
                          <a:spcPts val="0"/>
                        </a:spcAft>
                      </a:pPr>
                      <a:r>
                        <a:rPr lang="ru-RU" sz="2000" b="1" i="1" dirty="0" smtClean="0">
                          <a:solidFill>
                            <a:schemeClr val="accent2">
                              <a:lumMod val="75000"/>
                            </a:schemeClr>
                          </a:solidFill>
                        </a:rPr>
                        <a:t>Фраза.</a:t>
                      </a:r>
                      <a:endParaRPr lang="ru-RU" sz="2000" b="1" i="1" dirty="0">
                        <a:solidFill>
                          <a:schemeClr val="accent2">
                            <a:lumMod val="75000"/>
                          </a:schemeClr>
                        </a:solidFill>
                        <a:latin typeface="Calibri"/>
                        <a:ea typeface="Calibri"/>
                        <a:cs typeface="Times New Roman"/>
                      </a:endParaRPr>
                    </a:p>
                  </a:txBody>
                  <a:tcPr marL="9525" marR="9525" marT="9525" marB="9525" anchor="ctr"/>
                </a:tc>
                <a:extLst>
                  <a:ext uri="{0D108BD9-81ED-4DB2-BD59-A6C34878D82A}">
                    <a16:rowId xmlns:a16="http://schemas.microsoft.com/office/drawing/2014/main" val="10003"/>
                  </a:ext>
                </a:extLst>
              </a:tr>
              <a:tr h="957270">
                <a:tc>
                  <a:txBody>
                    <a:bodyPr/>
                    <a:lstStyle/>
                    <a:p>
                      <a:pPr marL="90170" algn="ctr">
                        <a:lnSpc>
                          <a:spcPct val="115000"/>
                        </a:lnSpc>
                        <a:spcAft>
                          <a:spcPts val="0"/>
                        </a:spcAft>
                      </a:pPr>
                      <a:r>
                        <a:rPr lang="ru-RU" sz="2000" b="1" i="1" dirty="0">
                          <a:solidFill>
                            <a:schemeClr val="accent2">
                              <a:lumMod val="75000"/>
                            </a:schemeClr>
                          </a:solidFill>
                        </a:rPr>
                        <a:t>5-я строка.</a:t>
                      </a:r>
                      <a:endParaRPr lang="ru-RU" sz="2000" b="1" i="1" dirty="0">
                        <a:solidFill>
                          <a:schemeClr val="accent2">
                            <a:lumMod val="75000"/>
                          </a:schemeClr>
                        </a:solidFill>
                        <a:latin typeface="Calibri"/>
                        <a:ea typeface="Calibri"/>
                        <a:cs typeface="Times New Roman"/>
                      </a:endParaRPr>
                    </a:p>
                  </a:txBody>
                  <a:tcPr marL="9525" marR="9525" marT="9525" marB="9525" anchor="ctr"/>
                </a:tc>
                <a:tc>
                  <a:txBody>
                    <a:bodyPr/>
                    <a:lstStyle/>
                    <a:p>
                      <a:pPr marL="90170" algn="ctr">
                        <a:lnSpc>
                          <a:spcPct val="115000"/>
                        </a:lnSpc>
                        <a:spcAft>
                          <a:spcPts val="0"/>
                        </a:spcAft>
                      </a:pPr>
                      <a:r>
                        <a:rPr lang="ru-RU" sz="2000" b="1" i="1" dirty="0">
                          <a:solidFill>
                            <a:schemeClr val="accent2">
                              <a:lumMod val="75000"/>
                            </a:schemeClr>
                          </a:solidFill>
                        </a:rPr>
                        <a:t>Кто? Что? (Новое звучание темы)</a:t>
                      </a:r>
                      <a:endParaRPr lang="ru-RU" sz="2000" b="1" i="1" dirty="0">
                        <a:solidFill>
                          <a:schemeClr val="accent2">
                            <a:lumMod val="75000"/>
                          </a:schemeClr>
                        </a:solidFill>
                        <a:latin typeface="Calibri"/>
                        <a:ea typeface="Calibri"/>
                        <a:cs typeface="Times New Roman"/>
                      </a:endParaRPr>
                    </a:p>
                  </a:txBody>
                  <a:tcPr marL="9525" marR="9525" marT="9525" marB="9525" anchor="ctr"/>
                </a:tc>
                <a:tc>
                  <a:txBody>
                    <a:bodyPr/>
                    <a:lstStyle/>
                    <a:p>
                      <a:pPr marL="90170" algn="ctr">
                        <a:lnSpc>
                          <a:spcPct val="115000"/>
                        </a:lnSpc>
                        <a:spcAft>
                          <a:spcPts val="0"/>
                        </a:spcAft>
                      </a:pPr>
                      <a:r>
                        <a:rPr lang="ru-RU" sz="2000" b="1" i="1" dirty="0">
                          <a:solidFill>
                            <a:schemeClr val="accent2">
                              <a:lumMod val="75000"/>
                            </a:schemeClr>
                          </a:solidFill>
                        </a:rPr>
                        <a:t>1 </a:t>
                      </a:r>
                      <a:r>
                        <a:rPr lang="ru-RU" sz="2000" b="1" i="1" dirty="0" smtClean="0">
                          <a:solidFill>
                            <a:schemeClr val="accent2">
                              <a:lumMod val="75000"/>
                            </a:schemeClr>
                          </a:solidFill>
                        </a:rPr>
                        <a:t>существительное</a:t>
                      </a:r>
                      <a:endParaRPr lang="ru-RU" sz="2000" b="1" i="1" dirty="0">
                        <a:solidFill>
                          <a:schemeClr val="accent2">
                            <a:lumMod val="75000"/>
                          </a:schemeClr>
                        </a:solidFill>
                        <a:latin typeface="Calibri"/>
                        <a:ea typeface="Calibri"/>
                        <a:cs typeface="Times New Roman"/>
                      </a:endParaRPr>
                    </a:p>
                  </a:txBody>
                  <a:tcPr marL="9525" marR="9525" marT="9525" marB="9525" anchor="ctr"/>
                </a:tc>
                <a:extLst>
                  <a:ext uri="{0D108BD9-81ED-4DB2-BD59-A6C34878D82A}">
                    <a16:rowId xmlns:a16="http://schemas.microsoft.com/office/drawing/2014/main" val="10004"/>
                  </a:ext>
                </a:extLst>
              </a:tr>
            </a:tbl>
          </a:graphicData>
        </a:graphic>
      </p:graphicFrame>
      <p:sp>
        <p:nvSpPr>
          <p:cNvPr id="4" name="TextBox 3"/>
          <p:cNvSpPr txBox="1"/>
          <p:nvPr/>
        </p:nvSpPr>
        <p:spPr>
          <a:xfrm>
            <a:off x="2286000" y="642938"/>
            <a:ext cx="5143500" cy="584200"/>
          </a:xfrm>
          <a:prstGeom prst="rect">
            <a:avLst/>
          </a:prstGeom>
          <a:noFill/>
        </p:spPr>
        <p:txBody>
          <a:bodyPr>
            <a:spAutoFit/>
          </a:bodyPr>
          <a:lstStyle/>
          <a:p>
            <a:pPr algn="ctr">
              <a:defRPr/>
            </a:pPr>
            <a:r>
              <a:rPr lang="ru-RU" sz="3200" b="1" dirty="0">
                <a:solidFill>
                  <a:schemeClr val="accent2">
                    <a:lumMod val="75000"/>
                  </a:schemeClr>
                </a:solidFill>
              </a:rPr>
              <a:t>Синквейн</a:t>
            </a:r>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28596" y="1142984"/>
            <a:ext cx="8458200" cy="1222375"/>
          </a:xfrm>
        </p:spPr>
        <p:txBody>
          <a:bodyPr/>
          <a:lstStyle/>
          <a:p>
            <a:pPr algn="ctr" eaLnBrk="1" fontAlgn="auto" hangingPunct="1">
              <a:spcAft>
                <a:spcPts val="0"/>
              </a:spcAft>
              <a:defRPr/>
            </a:pPr>
            <a:r>
              <a:rPr lang="ru-RU" dirty="0" smtClean="0"/>
              <a:t>Домашнее задание</a:t>
            </a:r>
            <a:endParaRPr lang="ru-RU" dirty="0"/>
          </a:p>
        </p:txBody>
      </p:sp>
      <p:sp>
        <p:nvSpPr>
          <p:cNvPr id="3" name="Подзаголовок 2"/>
          <p:cNvSpPr>
            <a:spLocks noGrp="1"/>
          </p:cNvSpPr>
          <p:nvPr>
            <p:ph type="subTitle" idx="1"/>
          </p:nvPr>
        </p:nvSpPr>
        <p:spPr>
          <a:xfrm>
            <a:off x="428625" y="1844675"/>
            <a:ext cx="8458200" cy="3529013"/>
          </a:xfrm>
        </p:spPr>
        <p:txBody>
          <a:bodyPr>
            <a:normAutofit fontScale="70000" lnSpcReduction="20000"/>
          </a:bodyPr>
          <a:lstStyle/>
          <a:p>
            <a:pPr algn="just" eaLnBrk="1" fontAlgn="auto" hangingPunct="1">
              <a:spcAft>
                <a:spcPts val="0"/>
              </a:spcAft>
              <a:buFont typeface="Arial" pitchFamily="34" charset="0"/>
              <a:buChar char="•"/>
              <a:defRPr/>
            </a:pPr>
            <a:endParaRPr lang="ru-RU" sz="4800" dirty="0" smtClean="0">
              <a:solidFill>
                <a:schemeClr val="tx2"/>
              </a:solidFill>
              <a:effectLst>
                <a:outerShdw blurRad="38100" dist="38100" dir="2700000" algn="tl">
                  <a:srgbClr val="000000"/>
                </a:outerShdw>
              </a:effectLst>
            </a:endParaRPr>
          </a:p>
          <a:p>
            <a:pPr algn="just" eaLnBrk="1" fontAlgn="auto" hangingPunct="1">
              <a:spcAft>
                <a:spcPts val="0"/>
              </a:spcAft>
              <a:defRPr/>
            </a:pPr>
            <a:endParaRPr lang="ru-RU" sz="4800" dirty="0" smtClean="0">
              <a:solidFill>
                <a:schemeClr val="tx2"/>
              </a:solidFill>
              <a:effectLst>
                <a:outerShdw blurRad="38100" dist="38100" dir="2700000" algn="tl">
                  <a:srgbClr val="000000"/>
                </a:outerShdw>
              </a:effectLst>
            </a:endParaRPr>
          </a:p>
          <a:p>
            <a:pPr algn="just" eaLnBrk="1" fontAlgn="auto" hangingPunct="1">
              <a:spcAft>
                <a:spcPts val="0"/>
              </a:spcAft>
              <a:buFont typeface="Arial" pitchFamily="34" charset="0"/>
              <a:buChar char="•"/>
              <a:defRPr/>
            </a:pPr>
            <a:r>
              <a:rPr lang="ru-RU" sz="6300" dirty="0" smtClean="0">
                <a:solidFill>
                  <a:schemeClr val="tx2"/>
                </a:solidFill>
                <a:effectLst>
                  <a:outerShdw blurRad="38100" dist="38100" dir="2700000" algn="tl">
                    <a:srgbClr val="000000"/>
                  </a:outerShdw>
                </a:effectLst>
              </a:rPr>
              <a:t>Закончите фразу:</a:t>
            </a:r>
            <a:r>
              <a:rPr lang="ru-RU" sz="6300" dirty="0" smtClean="0"/>
              <a:t> </a:t>
            </a:r>
            <a:r>
              <a:rPr lang="ru-RU" sz="6300" dirty="0" smtClean="0">
                <a:solidFill>
                  <a:schemeClr val="accent4">
                    <a:lumMod val="75000"/>
                  </a:schemeClr>
                </a:solidFill>
                <a:effectLst>
                  <a:outerShdw blurRad="38100" dist="38100" dir="2700000" algn="tl">
                    <a:srgbClr val="000000"/>
                  </a:outerShdw>
                </a:effectLst>
                <a:latin typeface="Monotype Corsiva" pitchFamily="66" charset="0"/>
              </a:rPr>
              <a:t>«</a:t>
            </a:r>
            <a:r>
              <a:rPr lang="ru-RU" sz="6300" b="1" dirty="0" smtClean="0">
                <a:solidFill>
                  <a:schemeClr val="accent4">
                    <a:lumMod val="75000"/>
                  </a:schemeClr>
                </a:solidFill>
                <a:effectLst>
                  <a:outerShdw blurRad="38100" dist="38100" dir="2700000" algn="tl">
                    <a:srgbClr val="000000"/>
                  </a:outerShdw>
                </a:effectLst>
                <a:latin typeface="Monotype Corsiva" pitchFamily="66" charset="0"/>
              </a:rPr>
              <a:t>Прочитав повесть И.Н. Полянской, я понял(а)…»</a:t>
            </a:r>
          </a:p>
          <a:p>
            <a:pPr algn="just" eaLnBrk="1" fontAlgn="auto" hangingPunct="1">
              <a:spcAft>
                <a:spcPts val="0"/>
              </a:spcAft>
              <a:buFont typeface="Arial" pitchFamily="34" charset="0"/>
              <a:buChar char="•"/>
              <a:defRPr/>
            </a:pPr>
            <a:r>
              <a:rPr lang="ru-RU" sz="6300" dirty="0" smtClean="0">
                <a:solidFill>
                  <a:schemeClr val="tx2"/>
                </a:solidFill>
                <a:effectLst>
                  <a:outerShdw blurRad="38100" dist="38100" dir="2700000" algn="tl">
                    <a:srgbClr val="000000"/>
                  </a:outerShdw>
                </a:effectLst>
              </a:rPr>
              <a:t>Напишите письмо маме</a:t>
            </a:r>
          </a:p>
          <a:p>
            <a:pPr algn="just" eaLnBrk="1" fontAlgn="auto" hangingPunct="1">
              <a:spcAft>
                <a:spcPts val="0"/>
              </a:spcAft>
              <a:buFont typeface="Arial" pitchFamily="34" charset="0"/>
              <a:buChar char="•"/>
              <a:defRPr/>
            </a:pPr>
            <a:endParaRPr lang="ru-RU" sz="4800" b="1" dirty="0" smtClean="0">
              <a:solidFill>
                <a:schemeClr val="accent4">
                  <a:lumMod val="75000"/>
                </a:schemeClr>
              </a:solidFill>
              <a:effectLst>
                <a:outerShdw blurRad="38100" dist="38100" dir="2700000" algn="tl">
                  <a:srgbClr val="000000"/>
                </a:outerShdw>
              </a:effectLst>
              <a:latin typeface="Monotype Corsiva" pitchFamily="66" charset="0"/>
            </a:endParaRPr>
          </a:p>
          <a:p>
            <a:pPr eaLnBrk="1" fontAlgn="auto" hangingPunct="1">
              <a:spcAft>
                <a:spcPts val="0"/>
              </a:spcAft>
              <a:buFont typeface="Wingdings 2"/>
              <a:buNone/>
              <a:defRPr/>
            </a:pP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circle(in)">
                                      <p:cBhvr>
                                        <p:cTn id="10" dur="2000"/>
                                        <p:tgtEl>
                                          <p:spTgt spid="3">
                                            <p:txEl>
                                              <p:pRg st="2" end="2"/>
                                            </p:txEl>
                                          </p:spTgt>
                                        </p:tgtEl>
                                      </p:cBhvr>
                                    </p:animEffect>
                                  </p:childTnLst>
                                </p:cTn>
                              </p:par>
                              <p:par>
                                <p:cTn id="11" presetID="6" presetClass="entr" presetSubtype="16"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circle(in)">
                                      <p:cBhvr>
                                        <p:cTn id="13"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defRPr/>
            </a:pPr>
            <a:r>
              <a:rPr lang="ru-RU" dirty="0" smtClean="0"/>
              <a:t> прием «Дерево ожиданий»</a:t>
            </a:r>
            <a:endParaRPr lang="ru-RU" dirty="0"/>
          </a:p>
        </p:txBody>
      </p:sp>
      <p:sp>
        <p:nvSpPr>
          <p:cNvPr id="36867" name="Содержимое 2"/>
          <p:cNvSpPr>
            <a:spLocks noGrp="1"/>
          </p:cNvSpPr>
          <p:nvPr>
            <p:ph idx="1"/>
          </p:nvPr>
        </p:nvSpPr>
        <p:spPr/>
        <p:txBody>
          <a:bodyPr/>
          <a:lstStyle/>
          <a:p>
            <a:pPr>
              <a:buFont typeface="Arial" panose="020B0604020202020204" pitchFamily="34" charset="0"/>
              <a:buChar char="•"/>
            </a:pPr>
            <a:r>
              <a:rPr lang="ru-RU" altLang="ru-RU" b="1" smtClean="0"/>
              <a:t>Чего я жду от участия в мастер-классе? </a:t>
            </a:r>
          </a:p>
          <a:p>
            <a:pPr>
              <a:buFont typeface="Arial" panose="020B0604020202020204" pitchFamily="34" charset="0"/>
              <a:buChar char="•"/>
            </a:pPr>
            <a:r>
              <a:rPr lang="ru-RU" altLang="ru-RU" b="1" smtClean="0"/>
              <a:t>Какие вопросы мне бы хотелось задать по теме мастер- класса? </a:t>
            </a:r>
          </a:p>
          <a:p>
            <a:pPr>
              <a:buFont typeface="Arial" panose="020B0604020202020204" pitchFamily="34" charset="0"/>
              <a:buChar char="•"/>
            </a:pPr>
            <a:r>
              <a:rPr lang="ru-RU" altLang="ru-RU" b="1" smtClean="0"/>
              <a:t>  Какие проблемы, возникающие на уроках, хотел(а) бы я разрешить? </a:t>
            </a:r>
          </a:p>
          <a:p>
            <a:pPr>
              <a:buFont typeface="Arial" panose="020B0604020202020204" pitchFamily="34" charset="0"/>
              <a:buChar char="•"/>
            </a:pPr>
            <a:r>
              <a:rPr lang="ru-RU" altLang="ru-RU" b="1" smtClean="0"/>
              <a:t>Чему бы я хотел(а) научиться в ходе мастер-класса? </a:t>
            </a:r>
          </a:p>
          <a:p>
            <a:pPr>
              <a:buFont typeface="Arial" panose="020B0604020202020204" pitchFamily="34" charset="0"/>
              <a:buChar char="•"/>
            </a:pPr>
            <a:r>
              <a:rPr lang="ru-RU" altLang="ru-RU" b="1" smtClean="0"/>
              <a:t>Оправдается ли мое желание извлечь для себя практическую пользу? </a:t>
            </a:r>
          </a:p>
          <a:p>
            <a:endParaRPr lang="ru-RU" altLang="ru-RU"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defRPr/>
            </a:pPr>
            <a:endParaRPr lang="ru-RU"/>
          </a:p>
        </p:txBody>
      </p:sp>
      <p:sp>
        <p:nvSpPr>
          <p:cNvPr id="37891" name="Содержимое 2"/>
          <p:cNvSpPr>
            <a:spLocks noGrp="1"/>
          </p:cNvSpPr>
          <p:nvPr>
            <p:ph idx="1"/>
          </p:nvPr>
        </p:nvSpPr>
        <p:spPr>
          <a:xfrm>
            <a:off x="304800" y="1989138"/>
            <a:ext cx="8686800" cy="4090987"/>
          </a:xfrm>
        </p:spPr>
        <p:txBody>
          <a:bodyPr/>
          <a:lstStyle/>
          <a:p>
            <a:pPr algn="ctr">
              <a:buFont typeface="Wingdings 2" panose="05020102010507070707" pitchFamily="18" charset="2"/>
              <a:buNone/>
            </a:pPr>
            <a:r>
              <a:rPr lang="ru-RU" altLang="ru-RU" sz="4800" b="1" smtClean="0"/>
              <a:t>Спасибо за внимание и сотрудничество!</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eaLnBrk="1" hangingPunct="1">
              <a:defRPr/>
            </a:pPr>
            <a:r>
              <a:rPr lang="ru-RU" sz="3200" b="1" i="1" dirty="0" smtClean="0"/>
              <a:t>Музыкальное сопровождение:</a:t>
            </a:r>
            <a:endParaRPr lang="ru-RU" sz="3200" b="1" i="1" dirty="0"/>
          </a:p>
        </p:txBody>
      </p:sp>
      <p:sp>
        <p:nvSpPr>
          <p:cNvPr id="38915" name="Содержимое 4"/>
          <p:cNvSpPr>
            <a:spLocks noGrp="1"/>
          </p:cNvSpPr>
          <p:nvPr>
            <p:ph idx="1"/>
          </p:nvPr>
        </p:nvSpPr>
        <p:spPr>
          <a:xfrm>
            <a:off x="304800" y="2133600"/>
            <a:ext cx="8686800" cy="3946525"/>
          </a:xfrm>
        </p:spPr>
        <p:txBody>
          <a:bodyPr/>
          <a:lstStyle/>
          <a:p>
            <a:pPr eaLnBrk="1" hangingPunct="1">
              <a:buFont typeface="Arial" panose="020B0604020202020204" pitchFamily="34" charset="0"/>
              <a:buChar char="•"/>
            </a:pPr>
            <a:r>
              <a:rPr lang="ru-RU" altLang="ru-RU" i="1" smtClean="0"/>
              <a:t>   </a:t>
            </a:r>
            <a:r>
              <a:rPr lang="ru-RU" altLang="ru-RU" b="1" i="1" smtClean="0"/>
              <a:t>Муз. Жерар Буржоа,Темистокле Попа, </a:t>
            </a:r>
          </a:p>
          <a:p>
            <a:pPr eaLnBrk="1" hangingPunct="1">
              <a:buFont typeface="Wingdings 2" panose="05020102010507070707" pitchFamily="18" charset="2"/>
              <a:buNone/>
            </a:pPr>
            <a:r>
              <a:rPr lang="ru-RU" altLang="ru-RU" b="1" i="1" smtClean="0"/>
              <a:t>   сл.  Ю. Энтина «ПЕСНЯ О МАМЕ»</a:t>
            </a:r>
          </a:p>
          <a:p>
            <a:pPr eaLnBrk="1" hangingPunct="1">
              <a:buFont typeface="Wingdings 2" panose="05020102010507070707" pitchFamily="18" charset="2"/>
              <a:buNone/>
            </a:pPr>
            <a:r>
              <a:rPr lang="ru-RU" altLang="ru-RU" b="1" i="1" smtClean="0"/>
              <a:t>   (из кинофильма «Мама»)</a:t>
            </a:r>
          </a:p>
          <a:p>
            <a:pPr eaLnBrk="1" hangingPunct="1">
              <a:buFont typeface="Arial" panose="020B0604020202020204" pitchFamily="34" charset="0"/>
              <a:buChar char="•"/>
            </a:pPr>
            <a:r>
              <a:rPr lang="ru-RU" altLang="ru-RU" b="1" i="1" smtClean="0"/>
              <a:t>Вангелис - Морская Малышка</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285728"/>
            <a:ext cx="8686800" cy="1009672"/>
          </a:xfrm>
        </p:spPr>
        <p:txBody>
          <a:bodyPr/>
          <a:lstStyle/>
          <a:p>
            <a:pPr algn="ctr">
              <a:defRPr/>
            </a:pPr>
            <a:r>
              <a:rPr lang="ru-RU" b="1" i="1" dirty="0" smtClean="0"/>
              <a:t>Необходимо  научиться</a:t>
            </a:r>
            <a:endParaRPr lang="ru-RU" b="1" i="1" dirty="0"/>
          </a:p>
        </p:txBody>
      </p:sp>
      <p:sp>
        <p:nvSpPr>
          <p:cNvPr id="12291" name="Содержимое 2"/>
          <p:cNvSpPr>
            <a:spLocks noGrp="1"/>
          </p:cNvSpPr>
          <p:nvPr>
            <p:ph idx="1"/>
          </p:nvPr>
        </p:nvSpPr>
        <p:spPr>
          <a:xfrm>
            <a:off x="611188" y="1916113"/>
            <a:ext cx="8137525" cy="4164012"/>
          </a:xfrm>
        </p:spPr>
        <p:txBody>
          <a:bodyPr/>
          <a:lstStyle/>
          <a:p>
            <a:pPr>
              <a:buFont typeface="Arial" panose="020B0604020202020204" pitchFamily="34" charset="0"/>
              <a:buChar char="•"/>
            </a:pPr>
            <a:r>
              <a:rPr lang="ru-RU" altLang="ru-RU" sz="2800" b="1" i="1" smtClean="0"/>
              <a:t>работать с различной информацией, анализировать, обобщать, аргументировать;</a:t>
            </a:r>
          </a:p>
          <a:p>
            <a:pPr>
              <a:buFont typeface="Arial" panose="020B0604020202020204" pitchFamily="34" charset="0"/>
              <a:buChar char="•"/>
            </a:pPr>
            <a:r>
              <a:rPr lang="ru-RU" altLang="ru-RU" sz="2800" b="1" i="1" smtClean="0"/>
              <a:t>ставить проблемы и искать рациональные пути  их решения;</a:t>
            </a:r>
          </a:p>
          <a:p>
            <a:pPr>
              <a:buFont typeface="Arial" panose="020B0604020202020204" pitchFamily="34" charset="0"/>
              <a:buChar char="•"/>
            </a:pPr>
            <a:r>
              <a:rPr lang="ru-RU" altLang="ru-RU" sz="2800" b="1" i="1" smtClean="0"/>
              <a:t>критически мыслить;</a:t>
            </a:r>
          </a:p>
          <a:p>
            <a:pPr>
              <a:buFont typeface="Arial" panose="020B0604020202020204" pitchFamily="34" charset="0"/>
              <a:buChar char="•"/>
            </a:pPr>
            <a:r>
              <a:rPr lang="ru-RU" altLang="ru-RU" sz="2800" b="1" i="1" smtClean="0"/>
              <a:t>быть коммуникабельным, контактным в различных социальных группах, гибким в меняющихся жизненных ситуациях.</a:t>
            </a:r>
          </a:p>
          <a:p>
            <a:endParaRPr lang="ru-RU" altLang="ru-RU" sz="2800" b="1" i="1"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eaLnBrk="1" hangingPunct="1">
              <a:defRPr/>
            </a:pPr>
            <a:r>
              <a:rPr lang="ru-RU" sz="2800" b="1" i="1" dirty="0" smtClean="0"/>
              <a:t>Использованные интернет-ресурсы:</a:t>
            </a:r>
            <a:endParaRPr lang="ru-RU" sz="2800" b="1" i="1" dirty="0"/>
          </a:p>
        </p:txBody>
      </p:sp>
      <p:sp>
        <p:nvSpPr>
          <p:cNvPr id="39939" name="Содержимое 2"/>
          <p:cNvSpPr>
            <a:spLocks noGrp="1"/>
          </p:cNvSpPr>
          <p:nvPr>
            <p:ph idx="1"/>
          </p:nvPr>
        </p:nvSpPr>
        <p:spPr/>
        <p:txBody>
          <a:bodyPr/>
          <a:lstStyle/>
          <a:p>
            <a:pPr eaLnBrk="1" hangingPunct="1"/>
            <a:r>
              <a:rPr lang="ru-RU" altLang="ru-RU" sz="2400" u="sng" smtClean="0"/>
              <a:t>http://www.liveinternet.ru/community/1035439/post48429865/</a:t>
            </a:r>
            <a:endParaRPr lang="ru-RU" altLang="ru-RU" sz="2400" smtClean="0"/>
          </a:p>
          <a:p>
            <a:pPr eaLnBrk="1" hangingPunct="1"/>
            <a:r>
              <a:rPr lang="ru-RU" altLang="ru-RU" sz="2400" u="sng" smtClean="0"/>
              <a:t>http://www.google.ru/imglanding?q=%D0%BC%D0%B0%D0%BC%D0%B0%20%D0%BA%D0%B0%D1%80%D1%82%D0%B8%D0%BD%D</a:t>
            </a:r>
            <a:endParaRPr lang="ru-RU" altLang="ru-RU" sz="2400" smtClean="0"/>
          </a:p>
          <a:p>
            <a:pPr eaLnBrk="1" hangingPunct="1"/>
            <a:r>
              <a:rPr lang="ru-RU" altLang="ru-RU" sz="2400" u="sng" smtClean="0"/>
              <a:t>http://blog-karapuz.ru/post124195285/</a:t>
            </a:r>
            <a:endParaRPr lang="ru-RU" altLang="ru-RU" sz="2400" smtClean="0"/>
          </a:p>
          <a:p>
            <a:pPr eaLnBrk="1" hangingPunct="1"/>
            <a:r>
              <a:rPr lang="ru-RU" altLang="ru-RU" sz="2400" u="sng" smtClean="0"/>
              <a:t>http://www.liveinternet.ru/users/spryatalas/post56462367/</a:t>
            </a:r>
            <a:endParaRPr lang="ru-RU" altLang="ru-RU" sz="2400" smtClean="0"/>
          </a:p>
          <a:p>
            <a:pPr eaLnBrk="1" hangingPunct="1"/>
            <a:r>
              <a:rPr lang="ru-RU" altLang="ru-RU" sz="2400" u="sng" smtClean="0"/>
              <a:t>http://www.pressfoto.ru/categories/people/families/mother-child/</a:t>
            </a:r>
            <a:endParaRPr lang="ru-RU" altLang="ru-RU" sz="2400" smtClean="0"/>
          </a:p>
          <a:p>
            <a:pPr eaLnBrk="1" hangingPunct="1"/>
            <a:r>
              <a:rPr lang="ru-RU" altLang="ru-RU" sz="2400" u="sng" smtClean="0"/>
              <a:t>http://www.zastavki.com/rus/People/Children/wallpaper-12806-9.htm</a:t>
            </a:r>
          </a:p>
          <a:p>
            <a:pPr eaLnBrk="1" hangingPunct="1"/>
            <a:r>
              <a:rPr lang="en-US" altLang="ru-RU" sz="2400" smtClean="0"/>
              <a:t>http://www.youtube.com/watch?v=oNBe49yILms</a:t>
            </a:r>
            <a:endParaRPr lang="ru-RU" altLang="ru-RU" sz="2400" smtClean="0"/>
          </a:p>
          <a:p>
            <a:pPr eaLnBrk="1" hangingPunct="1"/>
            <a:endParaRPr lang="ru-RU" altLang="ru-RU" sz="2400" smtClean="0"/>
          </a:p>
          <a:p>
            <a:pPr eaLnBrk="1" hangingPunct="1"/>
            <a:endParaRPr lang="ru-RU" altLang="ru-RU" sz="2400" smtClean="0"/>
          </a:p>
          <a:p>
            <a:pPr eaLnBrk="1" hangingPunct="1"/>
            <a:endParaRPr lang="ru-RU" altLang="ru-RU" sz="2400" smtClean="0"/>
          </a:p>
          <a:p>
            <a:pPr eaLnBrk="1" hangingPunct="1"/>
            <a:endParaRPr lang="ru-RU" altLang="ru-RU" sz="240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defRPr/>
            </a:pPr>
            <a:r>
              <a:rPr lang="ru-RU" dirty="0" smtClean="0"/>
              <a:t>Что есть критическое мышление?</a:t>
            </a:r>
            <a:endParaRPr lang="ru-RU" dirty="0"/>
          </a:p>
        </p:txBody>
      </p:sp>
      <p:sp>
        <p:nvSpPr>
          <p:cNvPr id="13315" name="Содержимое 2"/>
          <p:cNvSpPr>
            <a:spLocks noGrp="1"/>
          </p:cNvSpPr>
          <p:nvPr>
            <p:ph idx="1"/>
          </p:nvPr>
        </p:nvSpPr>
        <p:spPr>
          <a:xfrm>
            <a:off x="539750" y="2060575"/>
            <a:ext cx="8064500" cy="4019550"/>
          </a:xfrm>
        </p:spPr>
        <p:txBody>
          <a:bodyPr/>
          <a:lstStyle/>
          <a:p>
            <a:pPr>
              <a:buFont typeface="Arial" panose="020B0604020202020204" pitchFamily="34" charset="0"/>
              <a:buChar char="•"/>
            </a:pPr>
            <a:r>
              <a:rPr lang="ru-RU" altLang="ru-RU" b="1" smtClean="0"/>
              <a:t>способность ставить новые, полные смысла вопросы; </a:t>
            </a:r>
          </a:p>
          <a:p>
            <a:pPr>
              <a:buFont typeface="Arial" panose="020B0604020202020204" pitchFamily="34" charset="0"/>
              <a:buChar char="•"/>
            </a:pPr>
            <a:r>
              <a:rPr lang="ru-RU" altLang="ru-RU" b="1" smtClean="0"/>
              <a:t>вырабатывать разнообразные, подкрепляющие аргументы; </a:t>
            </a:r>
          </a:p>
          <a:p>
            <a:pPr>
              <a:buFont typeface="Arial" panose="020B0604020202020204" pitchFamily="34" charset="0"/>
              <a:buChar char="•"/>
            </a:pPr>
            <a:r>
              <a:rPr lang="ru-RU" altLang="ru-RU" b="1" smtClean="0"/>
              <a:t>принимать независимые продуманные решения </a:t>
            </a:r>
          </a:p>
          <a:p>
            <a:endParaRPr lang="ru-RU" altLang="ru-RU"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defRPr/>
            </a:pPr>
            <a:r>
              <a:rPr lang="ru-RU" dirty="0" smtClean="0"/>
              <a:t>Основа технологии</a:t>
            </a:r>
            <a:endParaRPr lang="ru-RU" dirty="0"/>
          </a:p>
        </p:txBody>
      </p:sp>
      <p:sp>
        <p:nvSpPr>
          <p:cNvPr id="14339" name="Содержимое 2"/>
          <p:cNvSpPr>
            <a:spLocks noGrp="1"/>
          </p:cNvSpPr>
          <p:nvPr>
            <p:ph idx="1"/>
          </p:nvPr>
        </p:nvSpPr>
        <p:spPr/>
        <p:txBody>
          <a:bodyPr/>
          <a:lstStyle/>
          <a:p>
            <a:pPr algn="just">
              <a:buFont typeface="Wingdings 2" panose="05020102010507070707" pitchFamily="18" charset="2"/>
              <a:buNone/>
            </a:pPr>
            <a:r>
              <a:rPr lang="ru-RU" altLang="ru-RU" smtClean="0"/>
              <a:t>	</a:t>
            </a:r>
            <a:r>
              <a:rPr lang="ru-RU" altLang="ru-RU" sz="3600" b="1" smtClean="0"/>
              <a:t>Трехфазовая структура урока:</a:t>
            </a:r>
          </a:p>
          <a:p>
            <a:pPr algn="just">
              <a:buFont typeface="Wingdings 2" panose="05020102010507070707" pitchFamily="18" charset="2"/>
              <a:buNone/>
            </a:pPr>
            <a:endParaRPr lang="ru-RU" altLang="ru-RU" b="1" smtClean="0"/>
          </a:p>
          <a:p>
            <a:pPr>
              <a:buFont typeface="Arial" panose="020B0604020202020204" pitchFamily="34" charset="0"/>
              <a:buChar char="•"/>
            </a:pPr>
            <a:r>
              <a:rPr lang="ru-RU" altLang="ru-RU" sz="4800" b="1" smtClean="0"/>
              <a:t> вызов</a:t>
            </a:r>
          </a:p>
          <a:p>
            <a:pPr>
              <a:buFont typeface="Arial" panose="020B0604020202020204" pitchFamily="34" charset="0"/>
              <a:buChar char="•"/>
            </a:pPr>
            <a:r>
              <a:rPr lang="ru-RU" altLang="ru-RU" sz="4800" b="1" smtClean="0"/>
              <a:t> осмысление</a:t>
            </a:r>
          </a:p>
          <a:p>
            <a:pPr>
              <a:buFont typeface="Arial" panose="020B0604020202020204" pitchFamily="34" charset="0"/>
              <a:buChar char="•"/>
            </a:pPr>
            <a:r>
              <a:rPr lang="ru-RU" altLang="ru-RU" sz="4800" b="1" smtClean="0"/>
              <a:t> рефлексия</a:t>
            </a:r>
          </a:p>
          <a:p>
            <a:pPr>
              <a:buFont typeface="Arial" panose="020B0604020202020204" pitchFamily="34" charset="0"/>
              <a:buChar char="•"/>
            </a:pPr>
            <a:endParaRPr lang="ru-RU" altLang="ru-RU" sz="4800" b="1" smtClean="0"/>
          </a:p>
        </p:txBody>
      </p:sp>
      <p:pic>
        <p:nvPicPr>
          <p:cNvPr id="14340"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1775" y="2205038"/>
            <a:ext cx="904875" cy="1223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1"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27538" y="3159125"/>
            <a:ext cx="936625" cy="1176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2"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08625" y="4529138"/>
            <a:ext cx="912813" cy="117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0"/>
            <a:ext cx="8777318" cy="1295400"/>
          </a:xfrm>
        </p:spPr>
        <p:txBody>
          <a:bodyPr>
            <a:noAutofit/>
          </a:bodyPr>
          <a:lstStyle/>
          <a:p>
            <a:pPr algn="ctr">
              <a:defRPr/>
            </a:pPr>
            <a:r>
              <a:rPr lang="ru-RU" sz="2800" b="1" i="1" dirty="0" smtClean="0"/>
              <a:t>использование технологии развития критического мышления на уроках литературы</a:t>
            </a:r>
            <a:endParaRPr lang="ru-RU" sz="2800" b="1" i="1" dirty="0"/>
          </a:p>
        </p:txBody>
      </p:sp>
      <p:sp>
        <p:nvSpPr>
          <p:cNvPr id="15363" name="Содержимое 2"/>
          <p:cNvSpPr>
            <a:spLocks noGrp="1"/>
          </p:cNvSpPr>
          <p:nvPr>
            <p:ph idx="1"/>
          </p:nvPr>
        </p:nvSpPr>
        <p:spPr>
          <a:xfrm>
            <a:off x="304800" y="1628775"/>
            <a:ext cx="8370888" cy="4451350"/>
          </a:xfrm>
        </p:spPr>
        <p:txBody>
          <a:bodyPr/>
          <a:lstStyle/>
          <a:p>
            <a:pPr>
              <a:buFont typeface="Arial" panose="020B0604020202020204" pitchFamily="34" charset="0"/>
              <a:buChar char="•"/>
            </a:pPr>
            <a:r>
              <a:rPr lang="ru-RU" altLang="ru-RU" sz="2400" b="1" smtClean="0"/>
              <a:t>помогает выработать навык самостоятельного знакомства с произведением;</a:t>
            </a:r>
          </a:p>
          <a:p>
            <a:pPr>
              <a:buFont typeface="Arial" panose="020B0604020202020204" pitchFamily="34" charset="0"/>
              <a:buChar char="•"/>
            </a:pPr>
            <a:r>
              <a:rPr lang="ru-RU" altLang="ru-RU" sz="2400" b="1" smtClean="0"/>
              <a:t>способствует умелому погружению в творчество писателя, в текст, пониманию авторской позиции и замысла;</a:t>
            </a:r>
          </a:p>
          <a:p>
            <a:pPr>
              <a:buFont typeface="Arial" panose="020B0604020202020204" pitchFamily="34" charset="0"/>
              <a:buChar char="•"/>
            </a:pPr>
            <a:r>
              <a:rPr lang="ru-RU" altLang="ru-RU" sz="2400" b="1" smtClean="0"/>
              <a:t>развивает умение грамотно анализировать, доказывать, обобщать, систематизировать материал; </a:t>
            </a:r>
          </a:p>
          <a:p>
            <a:pPr>
              <a:buFont typeface="Arial" panose="020B0604020202020204" pitchFamily="34" charset="0"/>
              <a:buChar char="•"/>
            </a:pPr>
            <a:r>
              <a:rPr lang="ru-RU" altLang="ru-RU" sz="2400" b="1" smtClean="0"/>
              <a:t>помогает проецировать полученные знания на собственный жизненный опыт. </a:t>
            </a:r>
          </a:p>
          <a:p>
            <a:pPr>
              <a:buFont typeface="Arial" panose="020B0604020202020204" pitchFamily="34" charset="0"/>
              <a:buChar char="•"/>
            </a:pPr>
            <a:r>
              <a:rPr lang="ru-RU" altLang="ru-RU" sz="2400" b="1" smtClean="0"/>
              <a:t>закладывает основы нравственного и эмоционального воспитания личности, развития  творческих способностей учащихся.</a:t>
            </a:r>
          </a:p>
          <a:p>
            <a:endParaRPr lang="ru-RU" altLang="ru-RU" sz="240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0"/>
            <a:ext cx="8686800" cy="1295400"/>
          </a:xfrm>
        </p:spPr>
        <p:txBody>
          <a:bodyPr/>
          <a:lstStyle/>
          <a:p>
            <a:pPr algn="ctr">
              <a:defRPr/>
            </a:pPr>
            <a:r>
              <a:rPr lang="ru-RU" sz="3200" b="1" i="1" dirty="0" smtClean="0"/>
              <a:t>приемы технологии Развития Критического Мышления</a:t>
            </a:r>
            <a:endParaRPr lang="ru-RU" sz="3200" b="1" i="1" dirty="0"/>
          </a:p>
        </p:txBody>
      </p:sp>
      <p:sp>
        <p:nvSpPr>
          <p:cNvPr id="16387" name="Содержимое 2"/>
          <p:cNvSpPr>
            <a:spLocks noGrp="1"/>
          </p:cNvSpPr>
          <p:nvPr>
            <p:ph idx="1"/>
          </p:nvPr>
        </p:nvSpPr>
        <p:spPr>
          <a:xfrm>
            <a:off x="304800" y="1052513"/>
            <a:ext cx="8686800" cy="5027612"/>
          </a:xfrm>
        </p:spPr>
        <p:txBody>
          <a:bodyPr/>
          <a:lstStyle/>
          <a:p>
            <a:pPr>
              <a:buFont typeface="Arial" panose="020B0604020202020204" pitchFamily="34" charset="0"/>
              <a:buChar char="•"/>
            </a:pPr>
            <a:endParaRPr lang="ru-RU" altLang="ru-RU" sz="3600" b="1" i="1" smtClean="0"/>
          </a:p>
          <a:p>
            <a:pPr>
              <a:buFont typeface="Arial" panose="020B0604020202020204" pitchFamily="34" charset="0"/>
              <a:buChar char="•"/>
            </a:pPr>
            <a:r>
              <a:rPr lang="ru-RU" altLang="ru-RU" sz="3600" b="1" i="1" smtClean="0"/>
              <a:t>ассоциативный «куст»;</a:t>
            </a:r>
          </a:p>
          <a:p>
            <a:pPr>
              <a:buFont typeface="Arial" panose="020B0604020202020204" pitchFamily="34" charset="0"/>
              <a:buChar char="•"/>
            </a:pPr>
            <a:r>
              <a:rPr lang="ru-RU" altLang="ru-RU" sz="3600" b="1" i="1" smtClean="0"/>
              <a:t>чтение текста «с остановками»;</a:t>
            </a:r>
          </a:p>
          <a:p>
            <a:pPr>
              <a:buFont typeface="Arial" panose="020B0604020202020204" pitchFamily="34" charset="0"/>
              <a:buChar char="•"/>
            </a:pPr>
            <a:r>
              <a:rPr lang="ru-RU" altLang="ru-RU" sz="3600" b="1" i="1" smtClean="0"/>
              <a:t>обращение к личному опыту;</a:t>
            </a:r>
          </a:p>
          <a:p>
            <a:pPr>
              <a:buFont typeface="Arial" panose="020B0604020202020204" pitchFamily="34" charset="0"/>
              <a:buChar char="•"/>
            </a:pPr>
            <a:r>
              <a:rPr lang="ru-RU" altLang="ru-RU" sz="3600" b="1" i="1" smtClean="0"/>
              <a:t>составление кластера;</a:t>
            </a:r>
          </a:p>
          <a:p>
            <a:pPr>
              <a:buFont typeface="Arial" panose="020B0604020202020204" pitchFamily="34" charset="0"/>
              <a:buChar char="•"/>
            </a:pPr>
            <a:r>
              <a:rPr lang="ru-RU" altLang="ru-RU" sz="3600" b="1" i="1" smtClean="0"/>
              <a:t>использование «тонких» и «толстых» вопросов</a:t>
            </a:r>
          </a:p>
          <a:p>
            <a:endParaRPr lang="ru-RU" altLang="ru-RU" sz="3600" b="1" i="1"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defRPr/>
            </a:pPr>
            <a:endParaRPr lang="ru-RU"/>
          </a:p>
        </p:txBody>
      </p:sp>
      <p:sp>
        <p:nvSpPr>
          <p:cNvPr id="17411" name="Содержимое 2"/>
          <p:cNvSpPr>
            <a:spLocks noGrp="1"/>
          </p:cNvSpPr>
          <p:nvPr>
            <p:ph idx="1"/>
          </p:nvPr>
        </p:nvSpPr>
        <p:spPr>
          <a:xfrm>
            <a:off x="971550" y="1412875"/>
            <a:ext cx="7272338" cy="4667250"/>
          </a:xfrm>
        </p:spPr>
        <p:txBody>
          <a:bodyPr/>
          <a:lstStyle/>
          <a:p>
            <a:pPr>
              <a:buFont typeface="Wingdings 2" panose="05020102010507070707" pitchFamily="18" charset="2"/>
              <a:buNone/>
            </a:pPr>
            <a:r>
              <a:rPr lang="ru-RU" altLang="ru-RU" sz="3600" b="1" smtClean="0"/>
              <a:t>Послушай – и ты узнаешь;</a:t>
            </a:r>
          </a:p>
          <a:p>
            <a:pPr>
              <a:buFont typeface="Wingdings 2" panose="05020102010507070707" pitchFamily="18" charset="2"/>
              <a:buNone/>
            </a:pPr>
            <a:r>
              <a:rPr lang="ru-RU" altLang="ru-RU" sz="3600" b="1" smtClean="0"/>
              <a:t>Посмотри – и ты поймёшь; </a:t>
            </a:r>
          </a:p>
          <a:p>
            <a:pPr>
              <a:buFont typeface="Wingdings 2" panose="05020102010507070707" pitchFamily="18" charset="2"/>
              <a:buNone/>
            </a:pPr>
            <a:r>
              <a:rPr lang="ru-RU" altLang="ru-RU" sz="3600" b="1" smtClean="0"/>
              <a:t>Сделай – и ты научишься. </a:t>
            </a:r>
          </a:p>
          <a:p>
            <a:pPr>
              <a:buFont typeface="Wingdings 2" panose="05020102010507070707" pitchFamily="18" charset="2"/>
              <a:buNone/>
            </a:pPr>
            <a:r>
              <a:rPr lang="ru-RU" altLang="ru-RU" sz="3600" b="1" smtClean="0"/>
              <a:t>                Китайская пословица</a:t>
            </a:r>
          </a:p>
          <a:p>
            <a:endParaRPr lang="ru-RU" altLang="ru-RU"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defRPr/>
            </a:pPr>
            <a:r>
              <a:rPr lang="ru-RU" dirty="0" smtClean="0"/>
              <a:t> прием «Дерево ожиданий»</a:t>
            </a:r>
            <a:endParaRPr lang="ru-RU" dirty="0"/>
          </a:p>
        </p:txBody>
      </p:sp>
      <p:sp>
        <p:nvSpPr>
          <p:cNvPr id="18435" name="Содержимое 2"/>
          <p:cNvSpPr>
            <a:spLocks noGrp="1"/>
          </p:cNvSpPr>
          <p:nvPr>
            <p:ph idx="1"/>
          </p:nvPr>
        </p:nvSpPr>
        <p:spPr/>
        <p:txBody>
          <a:bodyPr/>
          <a:lstStyle/>
          <a:p>
            <a:pPr>
              <a:buFont typeface="Arial" panose="020B0604020202020204" pitchFamily="34" charset="0"/>
              <a:buChar char="•"/>
            </a:pPr>
            <a:r>
              <a:rPr lang="ru-RU" altLang="ru-RU" b="1" smtClean="0"/>
              <a:t>Чего я жду от участия в мастер-классе? </a:t>
            </a:r>
          </a:p>
          <a:p>
            <a:pPr>
              <a:buFont typeface="Arial" panose="020B0604020202020204" pitchFamily="34" charset="0"/>
              <a:buChar char="•"/>
            </a:pPr>
            <a:r>
              <a:rPr lang="ru-RU" altLang="ru-RU" b="1" smtClean="0"/>
              <a:t>Какие вопросы мне бы хотелось задать по теме мастер- класса? </a:t>
            </a:r>
          </a:p>
          <a:p>
            <a:pPr>
              <a:buFont typeface="Arial" panose="020B0604020202020204" pitchFamily="34" charset="0"/>
              <a:buChar char="•"/>
            </a:pPr>
            <a:r>
              <a:rPr lang="ru-RU" altLang="ru-RU" b="1" smtClean="0"/>
              <a:t>  Какие проблемы, возникающие на уроках, хотел(а) бы я разрешить? </a:t>
            </a:r>
          </a:p>
          <a:p>
            <a:pPr>
              <a:buFont typeface="Arial" panose="020B0604020202020204" pitchFamily="34" charset="0"/>
              <a:buChar char="•"/>
            </a:pPr>
            <a:r>
              <a:rPr lang="ru-RU" altLang="ru-RU" b="1" smtClean="0"/>
              <a:t>Чему бы я хотел(а) научиться в ходе мастер-класса? </a:t>
            </a:r>
          </a:p>
          <a:p>
            <a:pPr>
              <a:buFont typeface="Arial" panose="020B0604020202020204" pitchFamily="34" charset="0"/>
              <a:buChar char="•"/>
            </a:pPr>
            <a:r>
              <a:rPr lang="ru-RU" altLang="ru-RU" b="1" smtClean="0"/>
              <a:t>Оправдается ли мое желание извлечь для себя практическую пользу? </a:t>
            </a:r>
          </a:p>
          <a:p>
            <a:endParaRPr lang="ru-RU" altLang="ru-RU" smtClean="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744</TotalTime>
  <Words>1312</Words>
  <Application>Microsoft Office PowerPoint</Application>
  <PresentationFormat>Экран (4:3)</PresentationFormat>
  <Paragraphs>149</Paragraphs>
  <Slides>30</Slides>
  <Notes>1</Notes>
  <HiddenSlides>0</HiddenSlides>
  <MMClips>1</MMClips>
  <ScaleCrop>false</ScaleCrop>
  <HeadingPairs>
    <vt:vector size="6" baseType="variant">
      <vt:variant>
        <vt:lpstr>Использованные шрифты</vt:lpstr>
      </vt:variant>
      <vt:variant>
        <vt:i4>8</vt:i4>
      </vt:variant>
      <vt:variant>
        <vt:lpstr>Тема</vt:lpstr>
      </vt:variant>
      <vt:variant>
        <vt:i4>1</vt:i4>
      </vt:variant>
      <vt:variant>
        <vt:lpstr>Заголовки слайдов</vt:lpstr>
      </vt:variant>
      <vt:variant>
        <vt:i4>30</vt:i4>
      </vt:variant>
    </vt:vector>
  </HeadingPairs>
  <TitlesOfParts>
    <vt:vector size="39" baseType="lpstr">
      <vt:lpstr>Arial</vt:lpstr>
      <vt:lpstr>Franklin Gothic Medium</vt:lpstr>
      <vt:lpstr>Franklin Gothic Book</vt:lpstr>
      <vt:lpstr>Wingdings 2</vt:lpstr>
      <vt:lpstr>Calibri</vt:lpstr>
      <vt:lpstr>Trebuchet MS</vt:lpstr>
      <vt:lpstr>Monotype Corsiva</vt:lpstr>
      <vt:lpstr>Wingdings</vt:lpstr>
      <vt:lpstr>Трек</vt:lpstr>
      <vt:lpstr>Мастер-класс  «Использование  приемов технологии критического мышления  на уроках литературы»</vt:lpstr>
      <vt:lpstr>Вопросы</vt:lpstr>
      <vt:lpstr>Необходимо  научиться</vt:lpstr>
      <vt:lpstr>Что есть критическое мышление?</vt:lpstr>
      <vt:lpstr>Основа технологии</vt:lpstr>
      <vt:lpstr>использование технологии развития критического мышления на уроках литературы</vt:lpstr>
      <vt:lpstr>приемы технологии Развития Критического Мышления</vt:lpstr>
      <vt:lpstr>Презентация PowerPoint</vt:lpstr>
      <vt:lpstr> прием «Дерево ожиданий»</vt:lpstr>
      <vt:lpstr>Муниципальное  бюджетное общеобразовательное учреждение  «Средняя общеобразовательная школа №1   имени Героя Советского Союза П.И.Чиркина  г.Калининска Саратовской области» </vt:lpstr>
      <vt:lpstr>Во имя всех поколений…</vt:lpstr>
      <vt:lpstr>И ты смотри, потомству воздавая дань уваженья, чтоб не порвалась великая семейно-родовая  преемственная связь.                                   </vt:lpstr>
      <vt:lpstr>Ирина Николаевна Полянская</vt:lpstr>
      <vt:lpstr>Прием «Ассоциативный куст»</vt:lpstr>
      <vt:lpstr>Фрагмент 1</vt:lpstr>
      <vt:lpstr>Презентация PowerPoint</vt:lpstr>
      <vt:lpstr>Презентация PowerPoint</vt:lpstr>
      <vt:lpstr>Фрагмент 2</vt:lpstr>
      <vt:lpstr>Фрагмент 3</vt:lpstr>
      <vt:lpstr>Обратимся к языку рассказа</vt:lpstr>
      <vt:lpstr>Наши мамы…</vt:lpstr>
      <vt:lpstr>Настоящая мать должна: </vt:lpstr>
      <vt:lpstr>Презентация PowerPoint</vt:lpstr>
      <vt:lpstr>Презентация PowerPoint</vt:lpstr>
      <vt:lpstr>Презентация PowerPoint</vt:lpstr>
      <vt:lpstr>Домашнее задание</vt:lpstr>
      <vt:lpstr> прием «Дерево ожиданий»</vt:lpstr>
      <vt:lpstr>Презентация PowerPoint</vt:lpstr>
      <vt:lpstr>Музыкальное сопровождение:</vt:lpstr>
      <vt:lpstr>Использованные интернет-ресурсы:</vt:lpstr>
    </vt:vector>
  </TitlesOfParts>
  <Company>2</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1</dc:creator>
  <cp:lastModifiedBy>User</cp:lastModifiedBy>
  <cp:revision>85</cp:revision>
  <dcterms:created xsi:type="dcterms:W3CDTF">2010-02-07T12:28:35Z</dcterms:created>
  <dcterms:modified xsi:type="dcterms:W3CDTF">2020-08-10T20:22:25Z</dcterms:modified>
</cp:coreProperties>
</file>