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3" r:id="rId9"/>
    <p:sldId id="267" r:id="rId10"/>
    <p:sldId id="268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-1722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5FC2B-9172-4D13-B997-0AF77DB62799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E36D8-E469-404F-A9EE-E2832340C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E36D8-E469-404F-A9EE-E2832340C67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5CF6-0937-4113-A284-9F92F3FDBCCE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6F35B-650D-4FF7-B6E5-F897A16ED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Наша дача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803154\Desktop\дача\our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1556792"/>
            <a:ext cx="4766717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Описание моей дачи и дачного участка.</a:t>
            </a:r>
          </a:p>
          <a:p>
            <a:r>
              <a:rPr lang="ru-RU" dirty="0" smtClean="0"/>
              <a:t>Моя дача красивая, большая и очень уютная. В центре дачного участка  построен кирпичный </a:t>
            </a:r>
            <a:r>
              <a:rPr lang="ru-RU" b="1" dirty="0" smtClean="0"/>
              <a:t>дом </a:t>
            </a:r>
            <a:r>
              <a:rPr lang="ru-RU" dirty="0" smtClean="0"/>
              <a:t>с тремя расписными  деревянными  </a:t>
            </a:r>
            <a:r>
              <a:rPr lang="ru-RU" b="1" dirty="0" smtClean="0"/>
              <a:t>окнами</a:t>
            </a:r>
            <a:r>
              <a:rPr lang="ru-RU" dirty="0" smtClean="0"/>
              <a:t>.   У дома красная </a:t>
            </a:r>
            <a:r>
              <a:rPr lang="ru-RU" b="1" dirty="0" smtClean="0"/>
              <a:t>крыша</a:t>
            </a:r>
            <a:r>
              <a:rPr lang="ru-RU" dirty="0" smtClean="0"/>
              <a:t> и черная </a:t>
            </a:r>
            <a:r>
              <a:rPr lang="ru-RU" b="1" dirty="0" smtClean="0"/>
              <a:t>труба</a:t>
            </a:r>
            <a:r>
              <a:rPr lang="ru-RU" dirty="0" smtClean="0"/>
              <a:t>. На крыше установлен </a:t>
            </a:r>
            <a:r>
              <a:rPr lang="ru-RU" b="1" dirty="0" smtClean="0"/>
              <a:t>флюгер</a:t>
            </a:r>
            <a:r>
              <a:rPr lang="ru-RU" dirty="0" smtClean="0"/>
              <a:t> – петух. У дома коричневая деревянная</a:t>
            </a:r>
          </a:p>
          <a:p>
            <a:r>
              <a:rPr lang="ru-RU" b="1" dirty="0" smtClean="0"/>
              <a:t>дверь</a:t>
            </a:r>
            <a:r>
              <a:rPr lang="ru-RU" dirty="0" smtClean="0"/>
              <a:t> с бронзовой </a:t>
            </a:r>
            <a:r>
              <a:rPr lang="ru-RU" b="1" dirty="0" smtClean="0"/>
              <a:t>ручкой</a:t>
            </a:r>
            <a:r>
              <a:rPr lang="ru-RU" dirty="0" smtClean="0"/>
              <a:t>. К дому пристроена </a:t>
            </a:r>
            <a:r>
              <a:rPr lang="ru-RU" b="1" dirty="0" smtClean="0"/>
              <a:t>веранда</a:t>
            </a:r>
            <a:r>
              <a:rPr lang="ru-RU" dirty="0" smtClean="0"/>
              <a:t> и </a:t>
            </a:r>
            <a:r>
              <a:rPr lang="ru-RU" b="1" dirty="0" smtClean="0"/>
              <a:t>крыльцо</a:t>
            </a:r>
            <a:r>
              <a:rPr lang="ru-RU" dirty="0" smtClean="0"/>
              <a:t>. В жаркий день я люблю на веранде отдыхать и пить морс.</a:t>
            </a:r>
          </a:p>
          <a:p>
            <a:r>
              <a:rPr lang="ru-RU" dirty="0" smtClean="0"/>
              <a:t> В нижнем левом участке  расположен </a:t>
            </a:r>
            <a:r>
              <a:rPr lang="ru-RU" b="1" dirty="0" smtClean="0"/>
              <a:t>огород</a:t>
            </a:r>
            <a:r>
              <a:rPr lang="ru-RU" dirty="0" smtClean="0"/>
              <a:t>. На моем огороде </a:t>
            </a:r>
            <a:r>
              <a:rPr lang="ru-RU" b="1" dirty="0" smtClean="0"/>
              <a:t>парник </a:t>
            </a:r>
            <a:r>
              <a:rPr lang="ru-RU" dirty="0" smtClean="0"/>
              <a:t>и три </a:t>
            </a:r>
            <a:r>
              <a:rPr lang="ru-RU" b="1" dirty="0" smtClean="0"/>
              <a:t>грядки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парнике растут помидоры и огурцы, а на грядках  морковь, картофель, редиска и петрушка.</a:t>
            </a:r>
          </a:p>
          <a:p>
            <a:r>
              <a:rPr lang="ru-RU" dirty="0" smtClean="0"/>
              <a:t>В правом нижнем углу  дачного участка разбит </a:t>
            </a:r>
            <a:r>
              <a:rPr lang="ru-RU" b="1" dirty="0" smtClean="0"/>
              <a:t>фруктовый сад</a:t>
            </a:r>
            <a:r>
              <a:rPr lang="ru-RU" dirty="0" smtClean="0"/>
              <a:t>. Там растут : персики, груши, гранаты и виноград.</a:t>
            </a:r>
          </a:p>
          <a:p>
            <a:r>
              <a:rPr lang="ru-RU" dirty="0" smtClean="0"/>
              <a:t>Мой дом охраняет пёс-</a:t>
            </a:r>
            <a:r>
              <a:rPr lang="ru-RU" b="1" dirty="0" smtClean="0"/>
              <a:t>овчарка</a:t>
            </a:r>
            <a:r>
              <a:rPr lang="ru-RU" dirty="0" smtClean="0"/>
              <a:t> Шарик. Он живет в </a:t>
            </a:r>
            <a:r>
              <a:rPr lang="ru-RU" b="1" dirty="0" smtClean="0"/>
              <a:t>конуре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Позади дома есть </a:t>
            </a:r>
            <a:r>
              <a:rPr lang="ru-RU" b="1" dirty="0" smtClean="0"/>
              <a:t>пруд</a:t>
            </a:r>
            <a:r>
              <a:rPr lang="ru-RU" dirty="0" smtClean="0"/>
              <a:t>. В пруду караси и раки.</a:t>
            </a:r>
          </a:p>
          <a:p>
            <a:r>
              <a:rPr lang="ru-RU" dirty="0" smtClean="0"/>
              <a:t>На моей даче много цветов и цветочных </a:t>
            </a:r>
            <a:r>
              <a:rPr lang="ru-RU" b="1" dirty="0" smtClean="0"/>
              <a:t>клуб</a:t>
            </a:r>
            <a:r>
              <a:rPr lang="ru-RU" dirty="0" smtClean="0"/>
              <a:t>. У меня растут розы, ромашки, бархатцы, маргаритки и георгины.</a:t>
            </a:r>
          </a:p>
          <a:p>
            <a:r>
              <a:rPr lang="ru-RU" dirty="0" smtClean="0"/>
              <a:t>На дачу я езжу на машине. Машину я ставлю в просторный </a:t>
            </a:r>
            <a:r>
              <a:rPr lang="ru-RU" b="1" dirty="0" smtClean="0"/>
              <a:t>гараж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 моём участке много разных </a:t>
            </a:r>
            <a:r>
              <a:rPr lang="ru-RU" b="1" dirty="0" smtClean="0"/>
              <a:t>деревьев</a:t>
            </a:r>
            <a:r>
              <a:rPr lang="ru-RU" dirty="0" smtClean="0"/>
              <a:t> и кустов: береза, рябина, сирень, боярышник.</a:t>
            </a:r>
          </a:p>
          <a:p>
            <a:r>
              <a:rPr lang="ru-RU" dirty="0" smtClean="0"/>
              <a:t> Мне нравиться </a:t>
            </a:r>
            <a:r>
              <a:rPr lang="ru-RU" smtClean="0"/>
              <a:t>отдыхать летом на </a:t>
            </a:r>
            <a:r>
              <a:rPr lang="ru-RU" dirty="0" smtClean="0"/>
              <a:t>даче.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sz="1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200313_1044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8892480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803154\Desktop\9VB6Tb6YA5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104" y="4293096"/>
            <a:ext cx="3635896" cy="2564904"/>
          </a:xfrm>
          <a:prstGeom prst="rect">
            <a:avLst/>
          </a:prstGeom>
          <a:noFill/>
        </p:spPr>
      </p:pic>
      <p:pic>
        <p:nvPicPr>
          <p:cNvPr id="2055" name="Picture 7" descr="C:\Users\803154\Desktop\83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581128"/>
            <a:ext cx="3779912" cy="2276872"/>
          </a:xfrm>
          <a:prstGeom prst="rect">
            <a:avLst/>
          </a:prstGeom>
          <a:noFill/>
        </p:spPr>
      </p:pic>
      <p:pic>
        <p:nvPicPr>
          <p:cNvPr id="2056" name="Picture 8" descr="C:\Users\803154\Desktop\17328700ce733f2ef68a1ff0d916b6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356992"/>
            <a:ext cx="1321768" cy="1080120"/>
          </a:xfrm>
          <a:prstGeom prst="rect">
            <a:avLst/>
          </a:prstGeom>
          <a:noFill/>
        </p:spPr>
      </p:pic>
      <p:pic>
        <p:nvPicPr>
          <p:cNvPr id="2058" name="Picture 10" descr="C:\Users\803154\Desktop\дача\hello_html_208d58e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188640"/>
            <a:ext cx="2122562" cy="1422276"/>
          </a:xfrm>
          <a:prstGeom prst="rect">
            <a:avLst/>
          </a:prstGeom>
          <a:noFill/>
        </p:spPr>
      </p:pic>
      <p:pic>
        <p:nvPicPr>
          <p:cNvPr id="2059" name="Picture 11" descr="C:\Users\803154\Desktop\hello_html_70971dd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2780928"/>
            <a:ext cx="1854027" cy="1052736"/>
          </a:xfrm>
          <a:prstGeom prst="rect">
            <a:avLst/>
          </a:prstGeom>
          <a:noFill/>
        </p:spPr>
      </p:pic>
      <p:pic>
        <p:nvPicPr>
          <p:cNvPr id="2060" name="Picture 12" descr="C:\Users\803154\Desktop\569e544e5e66ca08fecac80a39a84de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994351" y="0"/>
            <a:ext cx="2149649" cy="1612677"/>
          </a:xfrm>
          <a:prstGeom prst="rect">
            <a:avLst/>
          </a:prstGeom>
          <a:noFill/>
        </p:spPr>
      </p:pic>
      <p:pic>
        <p:nvPicPr>
          <p:cNvPr id="2062" name="Picture 14" descr="C:\Users\803154\Desktop\009 kgD0m8TlTnc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292080" y="404664"/>
            <a:ext cx="1368152" cy="2013272"/>
          </a:xfrm>
          <a:prstGeom prst="rect">
            <a:avLst/>
          </a:prstGeom>
          <a:noFill/>
        </p:spPr>
      </p:pic>
      <p:pic>
        <p:nvPicPr>
          <p:cNvPr id="2063" name="Picture 15" descr="C:\Users\803154\Desktop\kartinka-bereza-bez-listev-dlya-detej_6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79512" y="764704"/>
            <a:ext cx="1254002" cy="1944216"/>
          </a:xfrm>
          <a:prstGeom prst="rect">
            <a:avLst/>
          </a:prstGeom>
          <a:noFill/>
        </p:spPr>
      </p:pic>
      <p:pic>
        <p:nvPicPr>
          <p:cNvPr id="1026" name="Picture 2" descr="C:\Users\803154\Desktop\дача\1517_RxWlAN4y6a.jpg"/>
          <p:cNvPicPr>
            <a:picLocks noChangeAspect="1" noChangeArrowheads="1"/>
          </p:cNvPicPr>
          <p:nvPr/>
        </p:nvPicPr>
        <p:blipFill>
          <a:blip r:embed="rId10" cstate="screen">
            <a:lum contrast="10000"/>
          </a:blip>
          <a:srcRect/>
          <a:stretch>
            <a:fillRect/>
          </a:stretch>
        </p:blipFill>
        <p:spPr bwMode="auto">
          <a:xfrm>
            <a:off x="1619672" y="1700808"/>
            <a:ext cx="3744416" cy="2592288"/>
          </a:xfrm>
          <a:prstGeom prst="rect">
            <a:avLst/>
          </a:prstGeom>
          <a:noFill/>
        </p:spPr>
      </p:pic>
      <p:pic>
        <p:nvPicPr>
          <p:cNvPr id="1027" name="Picture 3" descr="C:\Users\803154\Desktop\81d8ddfebc38d2488b74b0fec8daea56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139952" y="4221088"/>
            <a:ext cx="1115616" cy="2636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88640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ДОМ</a:t>
            </a:r>
            <a:endParaRPr lang="ru-RU" sz="2000" dirty="0"/>
          </a:p>
        </p:txBody>
      </p:sp>
      <p:pic>
        <p:nvPicPr>
          <p:cNvPr id="1026" name="Picture 2" descr="C:\Users\803154\Desktop\Luau+Thatch+Backdrop+left-1322x8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501008"/>
            <a:ext cx="1799184" cy="1224136"/>
          </a:xfrm>
          <a:prstGeom prst="rect">
            <a:avLst/>
          </a:prstGeom>
          <a:noFill/>
        </p:spPr>
      </p:pic>
      <p:pic>
        <p:nvPicPr>
          <p:cNvPr id="1027" name="Picture 3" descr="C:\Users\803154\Desktop\pngtree-realistic-wood-panel-background-with-wood-planks-image_3100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2492896"/>
            <a:ext cx="1800200" cy="1656184"/>
          </a:xfrm>
          <a:prstGeom prst="rect">
            <a:avLst/>
          </a:prstGeom>
          <a:noFill/>
        </p:spPr>
      </p:pic>
      <p:pic>
        <p:nvPicPr>
          <p:cNvPr id="1028" name="Picture 4" descr="C:\Users\803154\Desktop\дача\vector-brick-texture-background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2564904"/>
            <a:ext cx="1872208" cy="1440160"/>
          </a:xfrm>
          <a:prstGeom prst="rect">
            <a:avLst/>
          </a:prstGeom>
          <a:noFill/>
        </p:spPr>
      </p:pic>
      <p:pic>
        <p:nvPicPr>
          <p:cNvPr id="1029" name="Picture 5" descr="C:\Users\803154\Desktop\дача\olive-log-background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72200" y="2564904"/>
            <a:ext cx="2088232" cy="1584176"/>
          </a:xfrm>
          <a:prstGeom prst="rect">
            <a:avLst/>
          </a:prstGeom>
          <a:noFill/>
        </p:spPr>
      </p:pic>
      <p:pic>
        <p:nvPicPr>
          <p:cNvPr id="1030" name="Picture 6" descr="C:\Users\803154\Desktop\preview-original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7984" y="836712"/>
            <a:ext cx="1800200" cy="1296144"/>
          </a:xfrm>
          <a:prstGeom prst="rect">
            <a:avLst/>
          </a:prstGeom>
          <a:noFill/>
        </p:spPr>
      </p:pic>
      <p:pic>
        <p:nvPicPr>
          <p:cNvPr id="1031" name="Picture 7" descr="C:\Users\803154\Desktop\46154564_thumbnail-623x48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1520" y="332656"/>
            <a:ext cx="3240360" cy="1872208"/>
          </a:xfrm>
          <a:prstGeom prst="rect">
            <a:avLst/>
          </a:prstGeom>
          <a:noFill/>
        </p:spPr>
      </p:pic>
      <p:pic>
        <p:nvPicPr>
          <p:cNvPr id="1033" name="Picture 9" descr="C:\Users\803154\Desktop\hello_html_463080f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48264" y="476672"/>
            <a:ext cx="1691680" cy="1628800"/>
          </a:xfrm>
          <a:prstGeom prst="rect">
            <a:avLst/>
          </a:prstGeom>
          <a:noFill/>
        </p:spPr>
      </p:pic>
      <p:pic>
        <p:nvPicPr>
          <p:cNvPr id="1035" name="Picture 11" descr="C:\Users\803154\Desktop\kryltso_doma_foto_10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5013176"/>
            <a:ext cx="2771800" cy="1844824"/>
          </a:xfrm>
          <a:prstGeom prst="rect">
            <a:avLst/>
          </a:prstGeom>
          <a:noFill/>
        </p:spPr>
      </p:pic>
      <p:pic>
        <p:nvPicPr>
          <p:cNvPr id="1036" name="Picture 12" descr="C:\Users\803154\Desktop\a-fine-blend-of-traditional-and-modern-stealth-cabin-by-superkl-inc-architect-9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588224" y="4293096"/>
            <a:ext cx="2555776" cy="2376264"/>
          </a:xfrm>
          <a:prstGeom prst="rect">
            <a:avLst/>
          </a:prstGeom>
          <a:noFill/>
        </p:spPr>
      </p:pic>
      <p:pic>
        <p:nvPicPr>
          <p:cNvPr id="1037" name="Picture 13" descr="C:\Users\803154\Desktop\il_570xN.18217551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79912" y="4149080"/>
            <a:ext cx="1756842" cy="2448272"/>
          </a:xfrm>
          <a:prstGeom prst="rect">
            <a:avLst/>
          </a:prstGeom>
          <a:noFill/>
        </p:spPr>
      </p:pic>
      <p:pic>
        <p:nvPicPr>
          <p:cNvPr id="1038" name="Picture 14" descr="C:\Users\803154\Desktop\ru-photo_bank-14667_01-1000x1000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724128" y="5301208"/>
            <a:ext cx="749300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3068960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293096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3068960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3429000"/>
            <a:ext cx="36004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331640" y="908720"/>
            <a:ext cx="4320480" cy="1152128"/>
          </a:xfrm>
          <a:prstGeom prst="triangle">
            <a:avLst>
              <a:gd name="adj" fmla="val 5220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355976" y="3068960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5400000">
            <a:off x="5724128" y="1988840"/>
            <a:ext cx="1080120" cy="1224136"/>
          </a:xfrm>
          <a:prstGeom prst="triangle">
            <a:avLst>
              <a:gd name="adj" fmla="val 10000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6084167" y="3140968"/>
            <a:ext cx="72008" cy="18002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1268760"/>
            <a:ext cx="288032" cy="4320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 descr="C:\Users\803154\Desktop\pngtree-realistic-wood-panel-background-with-wood-planks-image_3100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2060848"/>
            <a:ext cx="4320480" cy="2736304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907704" y="3212976"/>
            <a:ext cx="86409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203848" y="3212976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8024" y="3212976"/>
            <a:ext cx="864096" cy="158417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652120" y="4725144"/>
            <a:ext cx="504056" cy="72008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156176" y="5085184"/>
            <a:ext cx="720080" cy="36004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331640" y="4437112"/>
            <a:ext cx="4752528" cy="10081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508104" y="4221088"/>
            <a:ext cx="194320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691680" y="4365104"/>
            <a:ext cx="0" cy="108012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195736" y="4437112"/>
            <a:ext cx="0" cy="10081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03154\Desktop\дача\83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124744"/>
            <a:ext cx="7272808" cy="4536504"/>
          </a:xfrm>
          <a:prstGeom prst="rect">
            <a:avLst/>
          </a:prstGeom>
          <a:noFill/>
        </p:spPr>
      </p:pic>
      <p:pic>
        <p:nvPicPr>
          <p:cNvPr id="3" name="Picture 3" descr="C:\Users\803154\Desktop\10103132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40352" y="0"/>
            <a:ext cx="1152128" cy="1107504"/>
          </a:xfrm>
          <a:prstGeom prst="rect">
            <a:avLst/>
          </a:prstGeom>
          <a:noFill/>
        </p:spPr>
      </p:pic>
      <p:pic>
        <p:nvPicPr>
          <p:cNvPr id="4" name="Picture 4" descr="C:\Users\803154\Desktop\10103132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91680" y="0"/>
            <a:ext cx="1008112" cy="1008112"/>
          </a:xfrm>
          <a:prstGeom prst="rect">
            <a:avLst/>
          </a:prstGeom>
          <a:noFill/>
        </p:spPr>
      </p:pic>
      <p:pic>
        <p:nvPicPr>
          <p:cNvPr id="5" name="Picture 4" descr="C:\Users\803154\Desktop\101031325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5589240"/>
            <a:ext cx="1152128" cy="1080120"/>
          </a:xfrm>
          <a:prstGeom prst="rect">
            <a:avLst/>
          </a:prstGeom>
          <a:noFill/>
        </p:spPr>
      </p:pic>
      <p:pic>
        <p:nvPicPr>
          <p:cNvPr id="7" name="Picture 2" descr="C:\Users\803154\Desktop\101031325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35696" y="5633864"/>
            <a:ext cx="1080120" cy="1224136"/>
          </a:xfrm>
          <a:prstGeom prst="rect">
            <a:avLst/>
          </a:prstGeom>
          <a:noFill/>
        </p:spPr>
      </p:pic>
      <p:pic>
        <p:nvPicPr>
          <p:cNvPr id="8" name="Picture 2" descr="C:\Users\803154\Desktop\101031325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0"/>
            <a:ext cx="1080120" cy="1107504"/>
          </a:xfrm>
          <a:prstGeom prst="rect">
            <a:avLst/>
          </a:prstGeom>
          <a:noFill/>
        </p:spPr>
      </p:pic>
      <p:pic>
        <p:nvPicPr>
          <p:cNvPr id="9" name="Picture 2" descr="C:\Users\803154\Desktop\101031325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660232" y="5705872"/>
            <a:ext cx="1080120" cy="1152128"/>
          </a:xfrm>
          <a:prstGeom prst="rect">
            <a:avLst/>
          </a:prstGeom>
          <a:noFill/>
        </p:spPr>
      </p:pic>
      <p:pic>
        <p:nvPicPr>
          <p:cNvPr id="11" name="Picture 4" descr="C:\Users\803154\Desktop\1010313259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203848" y="5705872"/>
            <a:ext cx="1152128" cy="1152128"/>
          </a:xfrm>
          <a:prstGeom prst="rect">
            <a:avLst/>
          </a:prstGeom>
          <a:noFill/>
        </p:spPr>
      </p:pic>
      <p:pic>
        <p:nvPicPr>
          <p:cNvPr id="12" name="Picture 4" descr="C:\Users\803154\Desktop\1010313259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148064" y="5633864"/>
            <a:ext cx="1008112" cy="1224136"/>
          </a:xfrm>
          <a:prstGeom prst="rect">
            <a:avLst/>
          </a:prstGeom>
          <a:noFill/>
        </p:spPr>
      </p:pic>
      <p:pic>
        <p:nvPicPr>
          <p:cNvPr id="13" name="Picture 5" descr="C:\Users\803154\Desktop\различные-овощи-комплекта-6868812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203848" y="0"/>
            <a:ext cx="4248472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803154\Desktop\9VB6Tb6YA5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260648"/>
            <a:ext cx="6012160" cy="4968552"/>
          </a:xfrm>
          <a:prstGeom prst="rect">
            <a:avLst/>
          </a:prstGeom>
          <a:noFill/>
        </p:spPr>
      </p:pic>
      <p:pic>
        <p:nvPicPr>
          <p:cNvPr id="6146" name="Picture 2" descr="C:\Users\803154\Desktop\1a82e4a62d6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20272" y="5517232"/>
            <a:ext cx="1440160" cy="1008112"/>
          </a:xfrm>
          <a:prstGeom prst="rect">
            <a:avLst/>
          </a:prstGeom>
          <a:noFill/>
        </p:spPr>
      </p:pic>
      <p:pic>
        <p:nvPicPr>
          <p:cNvPr id="4" name="Picture 2" descr="C:\Users\803154\Desktop\1a82e4a62d6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331640" cy="936104"/>
          </a:xfrm>
          <a:prstGeom prst="rect">
            <a:avLst/>
          </a:prstGeom>
          <a:noFill/>
        </p:spPr>
      </p:pic>
      <p:pic>
        <p:nvPicPr>
          <p:cNvPr id="7" name="Picture 2" descr="C:\Users\803154\Desktop\1a82e4a62d6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2708920"/>
            <a:ext cx="1296144" cy="1152128"/>
          </a:xfrm>
          <a:prstGeom prst="rect">
            <a:avLst/>
          </a:prstGeom>
          <a:noFill/>
        </p:spPr>
      </p:pic>
      <p:pic>
        <p:nvPicPr>
          <p:cNvPr id="2050" name="Picture 2" descr="C:\Users\803154\Desktop\1560407089_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5517232"/>
            <a:ext cx="1584176" cy="1340768"/>
          </a:xfrm>
          <a:prstGeom prst="rect">
            <a:avLst/>
          </a:prstGeom>
          <a:noFill/>
        </p:spPr>
      </p:pic>
      <p:pic>
        <p:nvPicPr>
          <p:cNvPr id="12" name="Picture 2" descr="C:\Users\803154\Desktop\1560407089_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19672" y="0"/>
            <a:ext cx="1440160" cy="1196752"/>
          </a:xfrm>
          <a:prstGeom prst="rect">
            <a:avLst/>
          </a:prstGeom>
          <a:noFill/>
        </p:spPr>
      </p:pic>
      <p:pic>
        <p:nvPicPr>
          <p:cNvPr id="13" name="Picture 2" descr="C:\Users\803154\Desktop\1560407089_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3528" y="4005064"/>
            <a:ext cx="1872208" cy="1512168"/>
          </a:xfrm>
          <a:prstGeom prst="rect">
            <a:avLst/>
          </a:prstGeom>
          <a:noFill/>
        </p:spPr>
      </p:pic>
      <p:pic>
        <p:nvPicPr>
          <p:cNvPr id="14" name="Picture 2" descr="C:\Users\803154\Desktop\1560407089_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1124744"/>
            <a:ext cx="1584176" cy="936104"/>
          </a:xfrm>
          <a:prstGeom prst="rect">
            <a:avLst/>
          </a:prstGeom>
          <a:noFill/>
        </p:spPr>
      </p:pic>
      <p:pic>
        <p:nvPicPr>
          <p:cNvPr id="15" name="Picture 2" descr="C:\Users\803154\Desktop\1560407089_2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619672" y="1340768"/>
            <a:ext cx="1440160" cy="864096"/>
          </a:xfrm>
          <a:prstGeom prst="rect">
            <a:avLst/>
          </a:prstGeom>
          <a:noFill/>
        </p:spPr>
      </p:pic>
      <p:pic>
        <p:nvPicPr>
          <p:cNvPr id="2051" name="Picture 3" descr="C:\Users\803154\Desktop\a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619672" y="2852936"/>
            <a:ext cx="1440160" cy="936105"/>
          </a:xfrm>
          <a:prstGeom prst="rect">
            <a:avLst/>
          </a:prstGeom>
          <a:noFill/>
        </p:spPr>
      </p:pic>
      <p:pic>
        <p:nvPicPr>
          <p:cNvPr id="17" name="Picture 3" descr="C:\Users\803154\Desktop\груша-7682120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436096" y="5445224"/>
            <a:ext cx="936104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03154\Desktop\6482d74bdea3f939049d0b98e9cd8f1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2936"/>
            <a:ext cx="2160240" cy="1710855"/>
          </a:xfrm>
          <a:prstGeom prst="rect">
            <a:avLst/>
          </a:prstGeom>
          <a:noFill/>
        </p:spPr>
      </p:pic>
      <p:pic>
        <p:nvPicPr>
          <p:cNvPr id="1028" name="Picture 4" descr="C:\Users\803154\Desktop\dahlias-2663544_960_72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509120"/>
            <a:ext cx="2304256" cy="1728192"/>
          </a:xfrm>
          <a:prstGeom prst="rect">
            <a:avLst/>
          </a:prstGeom>
          <a:noFill/>
        </p:spPr>
      </p:pic>
      <p:pic>
        <p:nvPicPr>
          <p:cNvPr id="1030" name="Picture 6" descr="C:\Users\803154\Desktop\kisspng-lily-of-the-valley-flower-computer-software-lily-of-the-valley-5ac0260702ca04.88949077152254208701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3356992"/>
            <a:ext cx="1403648" cy="1512168"/>
          </a:xfrm>
          <a:prstGeom prst="rect">
            <a:avLst/>
          </a:prstGeom>
          <a:noFill/>
        </p:spPr>
      </p:pic>
      <p:pic>
        <p:nvPicPr>
          <p:cNvPr id="1031" name="Picture 7" descr="C:\Users\803154\Desktop\12ab838d83ceba7e26005a1089a6bb24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3212976"/>
            <a:ext cx="1524003" cy="1511811"/>
          </a:xfrm>
          <a:prstGeom prst="rect">
            <a:avLst/>
          </a:prstGeom>
          <a:noFill/>
        </p:spPr>
      </p:pic>
      <p:pic>
        <p:nvPicPr>
          <p:cNvPr id="1032" name="Picture 8" descr="C:\Users\803154\Desktop\18904629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91680" y="1700808"/>
            <a:ext cx="1626568" cy="1512168"/>
          </a:xfrm>
          <a:prstGeom prst="rect">
            <a:avLst/>
          </a:prstGeom>
          <a:noFill/>
        </p:spPr>
      </p:pic>
      <p:pic>
        <p:nvPicPr>
          <p:cNvPr id="6146" name="Picture 2" descr="C:\Users\803154\Desktop\68725e0878f0577750608bf70f1ff7c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71800" y="5157192"/>
            <a:ext cx="1152128" cy="1412776"/>
          </a:xfrm>
          <a:prstGeom prst="rect">
            <a:avLst/>
          </a:prstGeom>
          <a:noFill/>
        </p:spPr>
      </p:pic>
      <p:pic>
        <p:nvPicPr>
          <p:cNvPr id="6147" name="Picture 3" descr="C:\Users\803154\Desktop\be89ead3910f0c9d7e0e6e20b915d9af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411760" y="188640"/>
            <a:ext cx="1872208" cy="1340768"/>
          </a:xfrm>
          <a:prstGeom prst="rect">
            <a:avLst/>
          </a:prstGeom>
          <a:noFill/>
        </p:spPr>
      </p:pic>
      <p:pic>
        <p:nvPicPr>
          <p:cNvPr id="12" name="Picture 2" descr="C:\Users\803154\Desktop\0ed4607f92e59f032d35ebf1a42a961c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436096" y="764704"/>
            <a:ext cx="2808312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803154\Desktop\дача\bigek3fbxm071pzlotc6wshdjiru4v5gq29a8y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pic>
        <p:nvPicPr>
          <p:cNvPr id="4099" name="Picture 3" descr="C:\Users\803154\Desktop\дача\bigek3fbxm071pzlotc6wshdjiru4v5gq29a8y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pic>
        <p:nvPicPr>
          <p:cNvPr id="4100" name="Picture 4" descr="C:\Users\803154\Desktop\дача\bigek3fbxm071pzlotc6wshdjiru4v5gq29a8y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2656"/>
            <a:ext cx="8640960" cy="6192688"/>
          </a:xfrm>
          <a:prstGeom prst="rect">
            <a:avLst/>
          </a:prstGeom>
          <a:noFill/>
        </p:spPr>
      </p:pic>
      <p:pic>
        <p:nvPicPr>
          <p:cNvPr id="4101" name="Picture 5" descr="C:\Users\803154\Desktop\дача\img3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527884" y="2528900"/>
            <a:ext cx="1224136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803154\Desktop\kartinka-bereza-bez-listev-dlya-detej_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60648"/>
            <a:ext cx="2664296" cy="2664296"/>
          </a:xfrm>
          <a:prstGeom prst="rect">
            <a:avLst/>
          </a:prstGeom>
          <a:noFill/>
        </p:spPr>
      </p:pic>
      <p:pic>
        <p:nvPicPr>
          <p:cNvPr id="3" name="Picture 14" descr="C:\Users\803154\Desktop\009 kgD0m8TlTn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260648"/>
            <a:ext cx="2160240" cy="2808312"/>
          </a:xfrm>
          <a:prstGeom prst="rect">
            <a:avLst/>
          </a:prstGeom>
          <a:noFill/>
        </p:spPr>
      </p:pic>
      <p:pic>
        <p:nvPicPr>
          <p:cNvPr id="8194" name="Picture 2" descr="C:\Users\803154\Desktop\4236439631.jpe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539552" y="4293096"/>
            <a:ext cx="2304256" cy="1900114"/>
          </a:xfrm>
          <a:prstGeom prst="rect">
            <a:avLst/>
          </a:prstGeom>
          <a:noFill/>
        </p:spPr>
      </p:pic>
      <p:pic>
        <p:nvPicPr>
          <p:cNvPr id="8195" name="Picture 3" descr="C:\Users\803154\Desktop\kartinki-dlya-detej-sosna-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1920" y="1844824"/>
            <a:ext cx="2319958" cy="4651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1192</TotalTime>
  <Words>214</Words>
  <Application>Microsoft Office PowerPoint</Application>
  <PresentationFormat>Экран (4:3)</PresentationFormat>
  <Paragraphs>16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Наша дача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дача</dc:title>
  <dc:creator>803154</dc:creator>
  <cp:lastModifiedBy>User</cp:lastModifiedBy>
  <cp:revision>98</cp:revision>
  <dcterms:created xsi:type="dcterms:W3CDTF">2020-01-24T16:20:07Z</dcterms:created>
  <dcterms:modified xsi:type="dcterms:W3CDTF">2020-08-10T13:34:56Z</dcterms:modified>
</cp:coreProperties>
</file>