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5" r:id="rId10"/>
    <p:sldId id="263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96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CF09-9E2A-413B-822E-EDC3DBA312F3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56914-F386-478F-A70E-DA594CD08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657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CF09-9E2A-413B-822E-EDC3DBA312F3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56914-F386-478F-A70E-DA594CD08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324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CF09-9E2A-413B-822E-EDC3DBA312F3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56914-F386-478F-A70E-DA594CD08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373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CF09-9E2A-413B-822E-EDC3DBA312F3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56914-F386-478F-A70E-DA594CD08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366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CF09-9E2A-413B-822E-EDC3DBA312F3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56914-F386-478F-A70E-DA594CD08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659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CF09-9E2A-413B-822E-EDC3DBA312F3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56914-F386-478F-A70E-DA594CD08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747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CF09-9E2A-413B-822E-EDC3DBA312F3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56914-F386-478F-A70E-DA594CD08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47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CF09-9E2A-413B-822E-EDC3DBA312F3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56914-F386-478F-A70E-DA594CD08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280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CF09-9E2A-413B-822E-EDC3DBA312F3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56914-F386-478F-A70E-DA594CD08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203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CF09-9E2A-413B-822E-EDC3DBA312F3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56914-F386-478F-A70E-DA594CD08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548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CF09-9E2A-413B-822E-EDC3DBA312F3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56914-F386-478F-A70E-DA594CD08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381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1CF09-9E2A-413B-822E-EDC3DBA312F3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56914-F386-478F-A70E-DA594CD08A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488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832554"/>
            <a:ext cx="9060822" cy="602544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81138" y="-154005"/>
            <a:ext cx="92718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Рождество в Великобритании</a:t>
            </a:r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9486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Santa Claus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Санта Клаус)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28286"/>
            <a:ext cx="11353800" cy="484867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ночь перед Рождеством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приходит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SantaClaus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или Дед Мороз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Father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Christmas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Рождественский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Дед). Традиционно британцы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использовали героя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Father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Christmas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в наши дни американский Санта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Клаус стал более популярным.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Интересно, что первоначально костюм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Деда Мороза был зеленого цвета.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Красным он стал в 1930-х годах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компании «Кока-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1438" y="1586939"/>
            <a:ext cx="6580562" cy="4265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752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Christmas </a:t>
            </a:r>
            <a:r>
              <a:rPr lang="en-GB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sto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king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Рождественский носок)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34164"/>
            <a:ext cx="11353800" cy="5423836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обычай -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складывать подарки в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Рождественский носок.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Рождественский сочельник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камин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вывешивают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носки и чулки в надежде,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«туда что-нибудь упадет».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5415" y="1834162"/>
            <a:ext cx="6166585" cy="509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866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3744"/>
            <a:ext cx="10515600" cy="1325563"/>
          </a:xfrm>
        </p:spPr>
        <p:txBody>
          <a:bodyPr/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Christmas Dinner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Рождественский обед)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181" y="1469307"/>
            <a:ext cx="5726229" cy="53708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Christmas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pudding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(Рождественский пудинг) - хозяйки кладут в тесто серебряную монету, нашедший ее будет удачлив весь год и его желание обязательно сбудется</a:t>
            </a:r>
          </a:p>
          <a:p>
            <a:pPr marL="0" indent="0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Плум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пудинг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plum-pudding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- десерт с изюмом, черносливом, миндалем, медом, ванилью и другими специями. Пудинг готовили всем семейством. При приготовлении каждый член семейства загадывал желание.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1411" y="1821181"/>
            <a:ext cx="6320590" cy="478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1684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7022" y="96253"/>
            <a:ext cx="10506777" cy="608071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блюдо английского рождественского стола -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индейка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под соусом из крыжовника или клюквы.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Рождественской индейке говорят: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bigger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better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– «чем больше, тем лучше»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8541" y="1555282"/>
            <a:ext cx="5119838" cy="511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158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787470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9329"/>
            <a:ext cx="5716604" cy="50323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Светлый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Рождества Христова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празднуется в Великобритании, как и почти во всем мире,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декабря.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Священное писание, однако, не упоминает конкретно дату его рождения. Рождество до середины 4-го века могло праздноваться в Европе в любой день между началом января и концом сентября. Римский Папа Юлий I первым определил 25-е декабря как фактическую дату рождения Христа.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8648" y="1982805"/>
            <a:ext cx="6763352" cy="4875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684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5878"/>
            <a:ext cx="10515600" cy="6071085"/>
          </a:xfrm>
        </p:spPr>
        <p:txBody>
          <a:bodyPr/>
          <a:lstStyle/>
          <a:p>
            <a:pPr marL="0" indent="0">
              <a:buNone/>
            </a:pP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Advent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calendar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(рождественский календарь)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за окошками спрятаны Рождественские сцены, либо сладости. Каждый день можно открывать только одну дверку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6065" y="1317558"/>
            <a:ext cx="5396533" cy="554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472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6766" y="134754"/>
            <a:ext cx="10757034" cy="6042209"/>
          </a:xfrm>
        </p:spPr>
        <p:txBody>
          <a:bodyPr/>
          <a:lstStyle/>
          <a:p>
            <a:pPr marL="0" indent="0">
              <a:buNone/>
            </a:pP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Advent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candle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рождественская свеча) обычно имеет 25 отметок. Каждый день с начала декабря до Рождества ее сжигают на одну отметку.</a:t>
            </a:r>
          </a:p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7840" y="1366781"/>
            <a:ext cx="8232809" cy="549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345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73255"/>
            <a:ext cx="10439400" cy="600370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четыре недели до Рождества верующие люди приносят домой особый венок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Advent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Wreath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со свечами, имеющими особое значение.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4290" y="1358851"/>
            <a:ext cx="8125727" cy="5499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321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754" y="182880"/>
            <a:ext cx="11219046" cy="65066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Advent</a:t>
            </a:r>
            <a:r>
              <a:rPr lang="ru-RU" b="1" dirty="0"/>
              <a:t> </a:t>
            </a:r>
            <a:r>
              <a:rPr lang="ru-RU" b="1" dirty="0" err="1"/>
              <a:t>Wreath</a:t>
            </a:r>
            <a:r>
              <a:rPr lang="ru-RU" dirty="0"/>
              <a:t> (рождественский</a:t>
            </a:r>
          </a:p>
          <a:p>
            <a:pPr marL="0" indent="0">
              <a:buNone/>
            </a:pPr>
            <a:r>
              <a:rPr lang="ru-RU" dirty="0"/>
              <a:t>венок) 4 свечи, зажигают по</a:t>
            </a:r>
          </a:p>
          <a:p>
            <a:pPr marL="0" indent="0">
              <a:buNone/>
            </a:pPr>
            <a:r>
              <a:rPr lang="ru-RU" dirty="0"/>
              <a:t>одной на каждое </a:t>
            </a:r>
            <a:r>
              <a:rPr lang="ru-RU" dirty="0" smtClean="0"/>
              <a:t>воскресенье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Венками часто украшают двери и окна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601" y="0"/>
            <a:ext cx="5832909" cy="38886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699" y="1645920"/>
            <a:ext cx="4176562" cy="40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974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Christmas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Cards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(рождественские открытки)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49154"/>
            <a:ext cx="10515600" cy="512780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Рождественская открытка появилась в Англии в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1794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году.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1843г. по заказу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Г.Коуэла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была напечатана первая Рождественская открытка в типографии.</a:t>
            </a:r>
          </a:p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7927" y="2374717"/>
            <a:ext cx="5973947" cy="4483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217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4047" y="0"/>
            <a:ext cx="9207622" cy="6905716"/>
          </a:xfrm>
        </p:spPr>
      </p:pic>
    </p:spTree>
    <p:extLst>
      <p:ext uri="{BB962C8B-B14F-4D97-AF65-F5344CB8AC3E}">
        <p14:creationId xmlns:p14="http://schemas.microsoft.com/office/powerpoint/2010/main" val="3835554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Christmas Decorations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Рождественские украшения)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Christmas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(рождественская елка) – ее украшают гирляндами, мишурой, шарами; традиционные цвета - красный, зеленый и золотой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9367" y="2674318"/>
            <a:ext cx="5578241" cy="4183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7887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196</Words>
  <Application>Microsoft Office PowerPoint</Application>
  <PresentationFormat>Широкоэкранный</PresentationFormat>
  <Paragraphs>48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Christmas Cards (рождественские открытки) </vt:lpstr>
      <vt:lpstr>Презентация PowerPoint</vt:lpstr>
      <vt:lpstr>Christmas Decorations (Рождественские украшения)</vt:lpstr>
      <vt:lpstr>Santa Claus (Санта Клаус)</vt:lpstr>
      <vt:lpstr>Christmas stoсking (Рождественский носок)</vt:lpstr>
      <vt:lpstr>Christmas Dinner (Рождественский обед)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14</cp:revision>
  <dcterms:created xsi:type="dcterms:W3CDTF">2020-08-10T11:35:34Z</dcterms:created>
  <dcterms:modified xsi:type="dcterms:W3CDTF">2020-08-10T12:13:48Z</dcterms:modified>
</cp:coreProperties>
</file>