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-14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2E5E7-5AC8-48AA-8B8D-11E492B611DE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8E79F-8D71-4E2E-9EB7-0817F961E7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3;&#1072;&#1090;&#1072;&#1096;&#1072;\&#1088;&#1072;&#1073;&#1086;&#1090;&#1072;\&#1055;&#1086;&#1076;%20&#1075;&#1088;&#1091;&#1087;&#1087;&#1072;\&#1091;&#1088;&#1086;&#1082;\&#1043;&#1086;&#1083;&#1086;&#1089;&#1072;%20&#1087;&#1090;&#1080;&#1094;%20-%20&#1055;&#1077;&#1085;&#1080;&#1077;.mp3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204864"/>
            <a:ext cx="5184576" cy="1152128"/>
          </a:xfrm>
          <a:noFill/>
          <a:ln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Весна пришла- птицы прилетели.</a:t>
            </a:r>
            <a:endParaRPr lang="ru-RU" sz="2800" b="1" i="1" dirty="0"/>
          </a:p>
        </p:txBody>
      </p:sp>
      <p:pic>
        <p:nvPicPr>
          <p:cNvPr id="1026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18864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411760" y="116632"/>
            <a:ext cx="583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МКДОУ детский сад «Тополек» комбинированного вида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4437112"/>
            <a:ext cx="2664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Выполнила: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Воспитатель первой категории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</a:rPr>
              <a:t>Шалагина</a:t>
            </a:r>
            <a:r>
              <a:rPr lang="ru-RU" sz="1400" dirty="0" smtClean="0">
                <a:solidFill>
                  <a:schemeClr val="bg1"/>
                </a:solidFill>
              </a:rPr>
              <a:t> Н.В.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2" y="6093296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Маслянино 2018г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14546" y="2071678"/>
            <a:ext cx="65008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Если снег повсюду тает, превращается в ручей,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Травка робко вылезает, день становится длинней,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Если солнце ярче светит, если птицам не до сна,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Если стал теплее ветер, значит, к нам пришла… </a:t>
            </a:r>
            <a:r>
              <a:rPr lang="ru-RU" sz="2000" i="1" dirty="0" smtClean="0">
                <a:solidFill>
                  <a:schemeClr val="bg1"/>
                </a:solidFill>
              </a:rPr>
              <a:t>(весна).</a:t>
            </a:r>
            <a:endParaRPr lang="ru-RU" sz="2000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2214546" y="2071678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текст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Голоса птиц - П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604448" y="332656"/>
            <a:ext cx="244475" cy="244475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03648" y="188640"/>
            <a:ext cx="5976664" cy="6540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8864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2214546" y="2071678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Picture 2" descr="D:\Наташа\Картинки\урок\грач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3960440" cy="3438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D:\Наташа\Картинки\урок\жаворонок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3501008"/>
            <a:ext cx="4818112" cy="3212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499992" y="620688"/>
            <a:ext cx="609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Грач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4293096"/>
            <a:ext cx="1307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Жаворонок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2214546" y="2071678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050" name="AutoShape 2" descr="https://5kogotkov.com/wp-content/uploads/2017/08/ptica_skvorec_39_112047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5kogotkov.com/wp-content/uploads/2017/08/ptica_skvorec_39_112047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60648"/>
            <a:ext cx="4621409" cy="30963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3068960"/>
            <a:ext cx="4521696" cy="3391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Прямоугольник 28"/>
          <p:cNvSpPr/>
          <p:nvPr/>
        </p:nvSpPr>
        <p:spPr>
          <a:xfrm>
            <a:off x="5076056" y="332656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Ребята, а какая птица во дворце живет?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Эту птицу всякий знает: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 шесте его дворец,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Червяков птенцам таскает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Да трещит весь день…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ru-RU" dirty="0" smtClean="0">
                <a:solidFill>
                  <a:schemeClr val="bg1"/>
                </a:solidFill>
              </a:rPr>
              <a:t>Скворец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2214546" y="2071678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60648"/>
            <a:ext cx="388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Спереди - шильце,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Сзади – </a:t>
            </a:r>
            <a:r>
              <a:rPr lang="ru-RU" dirty="0" err="1" smtClean="0">
                <a:solidFill>
                  <a:schemeClr val="bg1"/>
                </a:solidFill>
              </a:rPr>
              <a:t>вильце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Сверху – черное суконце,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 снизу белое полотенце…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ru-RU" dirty="0" smtClean="0">
                <a:solidFill>
                  <a:schemeClr val="bg1"/>
                </a:solidFill>
              </a:rPr>
              <a:t>Ласточка</a:t>
            </a:r>
            <a:r>
              <a:rPr lang="en-US" smtClean="0">
                <a:solidFill>
                  <a:schemeClr val="bg1"/>
                </a:solidFill>
              </a:rPr>
              <a:t>)</a:t>
            </a:r>
            <a:r>
              <a:rPr lang="ru-RU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Picture 3" descr="D:\Наташа\Картинки\урок\ласточка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188640"/>
            <a:ext cx="4247605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068960"/>
            <a:ext cx="6120680" cy="363408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File_0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214290"/>
            <a:ext cx="8643998" cy="6500858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Кто эта птица?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Никогда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Не строит для себя гнезда,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Соседкам яйца оставляет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 о птенцах не вспоминает.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88832" y="188641"/>
            <a:ext cx="4860540" cy="324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429000"/>
            <a:ext cx="508000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File_0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214290"/>
            <a:ext cx="8643998" cy="6500858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 rot="21425885">
            <a:off x="2284313" y="2576458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2"/>
                </a:solidFill>
                <a:latin typeface="Ceremonious Two" pitchFamily="2" charset="0"/>
              </a:rPr>
              <a:t>Спасибо за внимание!</a:t>
            </a:r>
            <a:endParaRPr lang="ru-RU" sz="4800" b="1" dirty="0">
              <a:solidFill>
                <a:schemeClr val="bg2"/>
              </a:solidFill>
              <a:latin typeface="Ceremonious Two" pitchFamily="2" charset="0"/>
            </a:endParaRPr>
          </a:p>
        </p:txBody>
      </p:sp>
      <p:pic>
        <p:nvPicPr>
          <p:cNvPr id="4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18864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147</Words>
  <Application>Microsoft Office PowerPoint</Application>
  <PresentationFormat>Экран (4:3)</PresentationFormat>
  <Paragraphs>28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Весна пришла- птицы прилетели.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Алекс</dc:creator>
  <cp:lastModifiedBy>admin</cp:lastModifiedBy>
  <cp:revision>32</cp:revision>
  <dcterms:created xsi:type="dcterms:W3CDTF">2012-05-18T13:41:25Z</dcterms:created>
  <dcterms:modified xsi:type="dcterms:W3CDTF">2020-08-06T03:20:43Z</dcterms:modified>
</cp:coreProperties>
</file>