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92" r:id="rId2"/>
    <p:sldId id="266" r:id="rId3"/>
    <p:sldId id="267" r:id="rId4"/>
    <p:sldId id="268" r:id="rId5"/>
    <p:sldId id="269" r:id="rId6"/>
    <p:sldId id="270" r:id="rId7"/>
    <p:sldId id="271" r:id="rId8"/>
    <p:sldId id="272" r:id="rId9"/>
    <p:sldId id="273" r:id="rId10"/>
    <p:sldId id="277" r:id="rId11"/>
    <p:sldId id="276" r:id="rId12"/>
    <p:sldId id="275" r:id="rId13"/>
    <p:sldId id="274" r:id="rId14"/>
    <p:sldId id="278" r:id="rId15"/>
    <p:sldId id="279" r:id="rId16"/>
    <p:sldId id="280" r:id="rId17"/>
    <p:sldId id="281" r:id="rId18"/>
    <p:sldId id="282" r:id="rId19"/>
    <p:sldId id="283" r:id="rId20"/>
    <p:sldId id="284" r:id="rId21"/>
    <p:sldId id="285" r:id="rId22"/>
    <p:sldId id="290" r:id="rId23"/>
    <p:sldId id="286" r:id="rId24"/>
    <p:sldId id="287" r:id="rId25"/>
    <p:sldId id="288" r:id="rId26"/>
    <p:sldId id="289" r:id="rId27"/>
    <p:sldId id="291" r:id="rId28"/>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00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465" autoAdjust="0"/>
    <p:restoredTop sz="94660"/>
  </p:normalViewPr>
  <p:slideViewPr>
    <p:cSldViewPr snapToGrid="0">
      <p:cViewPr varScale="1">
        <p:scale>
          <a:sx n="83" d="100"/>
          <a:sy n="83" d="100"/>
        </p:scale>
        <p:origin x="67" y="168"/>
      </p:cViewPr>
      <p:guideLst/>
    </p:cSldViewPr>
  </p:slideViewPr>
  <p:notesTextViewPr>
    <p:cViewPr>
      <p:scale>
        <a:sx n="1" d="1"/>
        <a:sy n="1" d="1"/>
      </p:scale>
      <p:origin x="0" y="0"/>
    </p:cViewPr>
  </p:notesTextViewPr>
  <p:notesViewPr>
    <p:cSldViewPr snapToGrid="0" showGuides="1">
      <p:cViewPr varScale="1">
        <p:scale>
          <a:sx n="90" d="100"/>
          <a:sy n="90" d="100"/>
        </p:scale>
        <p:origin x="302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298B386-5726-46D9-9170-98A7046F4187}" type="datetime1">
              <a:rPr lang="ru-RU" smtClean="0"/>
              <a:t>10.05.2020</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7EA21AD-3BA7-4B49-9DF1-2171993A8011}" type="slidenum">
              <a:rPr lang="ru-RU" smtClean="0"/>
              <a:t>‹#›</a:t>
            </a:fld>
            <a:endParaRPr lang="ru-RU" dirty="0"/>
          </a:p>
        </p:txBody>
      </p:sp>
    </p:spTree>
    <p:extLst>
      <p:ext uri="{BB962C8B-B14F-4D97-AF65-F5344CB8AC3E}">
        <p14:creationId xmlns:p14="http://schemas.microsoft.com/office/powerpoint/2010/main" val="39243499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CB7E2DA-013A-4A50-B0EF-122D626E8E9F}" type="datetime1">
              <a:rPr lang="ru-RU" noProof="0" smtClean="0"/>
              <a:t>10.05.2020</a:t>
            </a:fld>
            <a:endParaRPr lang="ru-RU" noProof="0"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dirty="0"/>
              <a:t>Щелкните, чтобы изменить стили текста образца слайда</a:t>
            </a:r>
          </a:p>
          <a:p>
            <a:pPr lvl="1" rtl="0"/>
            <a:r>
              <a:rPr lang="ru-RU" noProof="0" dirty="0"/>
              <a:t>Второй уровень</a:t>
            </a:r>
          </a:p>
          <a:p>
            <a:pPr lvl="2" rtl="0"/>
            <a:r>
              <a:rPr lang="ru-RU" noProof="0" dirty="0"/>
              <a:t>Третий уровень</a:t>
            </a:r>
          </a:p>
          <a:p>
            <a:pPr lvl="3" rtl="0"/>
            <a:r>
              <a:rPr lang="ru-RU" noProof="0" dirty="0"/>
              <a:t>Четвертый уровень</a:t>
            </a:r>
          </a:p>
          <a:p>
            <a:pPr lvl="4" rtl="0"/>
            <a:r>
              <a:rPr lang="ru-RU" noProof="0" dirty="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F669046-D62F-49D8-96B7-3C014DC234D7}" type="slidenum">
              <a:rPr lang="ru-RU" noProof="0" smtClean="0"/>
              <a:t>‹#›</a:t>
            </a:fld>
            <a:endParaRPr lang="ru-RU" noProof="0" dirty="0"/>
          </a:p>
        </p:txBody>
      </p:sp>
    </p:spTree>
    <p:extLst>
      <p:ext uri="{BB962C8B-B14F-4D97-AF65-F5344CB8AC3E}">
        <p14:creationId xmlns:p14="http://schemas.microsoft.com/office/powerpoint/2010/main" val="22937144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2</a:t>
            </a:fld>
            <a:endParaRPr lang="ru-RU" dirty="0"/>
          </a:p>
        </p:txBody>
      </p:sp>
    </p:spTree>
    <p:extLst>
      <p:ext uri="{BB962C8B-B14F-4D97-AF65-F5344CB8AC3E}">
        <p14:creationId xmlns:p14="http://schemas.microsoft.com/office/powerpoint/2010/main" val="3043590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11</a:t>
            </a:fld>
            <a:endParaRPr lang="ru-RU" dirty="0"/>
          </a:p>
        </p:txBody>
      </p:sp>
    </p:spTree>
    <p:extLst>
      <p:ext uri="{BB962C8B-B14F-4D97-AF65-F5344CB8AC3E}">
        <p14:creationId xmlns:p14="http://schemas.microsoft.com/office/powerpoint/2010/main" val="1576874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12</a:t>
            </a:fld>
            <a:endParaRPr lang="ru-RU" dirty="0"/>
          </a:p>
        </p:txBody>
      </p:sp>
    </p:spTree>
    <p:extLst>
      <p:ext uri="{BB962C8B-B14F-4D97-AF65-F5344CB8AC3E}">
        <p14:creationId xmlns:p14="http://schemas.microsoft.com/office/powerpoint/2010/main" val="1839153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13</a:t>
            </a:fld>
            <a:endParaRPr lang="ru-RU" dirty="0"/>
          </a:p>
        </p:txBody>
      </p:sp>
    </p:spTree>
    <p:extLst>
      <p:ext uri="{BB962C8B-B14F-4D97-AF65-F5344CB8AC3E}">
        <p14:creationId xmlns:p14="http://schemas.microsoft.com/office/powerpoint/2010/main" val="1346861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14</a:t>
            </a:fld>
            <a:endParaRPr lang="ru-RU" dirty="0"/>
          </a:p>
        </p:txBody>
      </p:sp>
    </p:spTree>
    <p:extLst>
      <p:ext uri="{BB962C8B-B14F-4D97-AF65-F5344CB8AC3E}">
        <p14:creationId xmlns:p14="http://schemas.microsoft.com/office/powerpoint/2010/main" val="2067397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15</a:t>
            </a:fld>
            <a:endParaRPr lang="ru-RU" dirty="0"/>
          </a:p>
        </p:txBody>
      </p:sp>
    </p:spTree>
    <p:extLst>
      <p:ext uri="{BB962C8B-B14F-4D97-AF65-F5344CB8AC3E}">
        <p14:creationId xmlns:p14="http://schemas.microsoft.com/office/powerpoint/2010/main" val="3344374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16</a:t>
            </a:fld>
            <a:endParaRPr lang="ru-RU" dirty="0"/>
          </a:p>
        </p:txBody>
      </p:sp>
    </p:spTree>
    <p:extLst>
      <p:ext uri="{BB962C8B-B14F-4D97-AF65-F5344CB8AC3E}">
        <p14:creationId xmlns:p14="http://schemas.microsoft.com/office/powerpoint/2010/main" val="398640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3</a:t>
            </a:fld>
            <a:endParaRPr lang="ru-RU" dirty="0"/>
          </a:p>
        </p:txBody>
      </p:sp>
    </p:spTree>
    <p:extLst>
      <p:ext uri="{BB962C8B-B14F-4D97-AF65-F5344CB8AC3E}">
        <p14:creationId xmlns:p14="http://schemas.microsoft.com/office/powerpoint/2010/main" val="3515141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4</a:t>
            </a:fld>
            <a:endParaRPr lang="ru-RU" dirty="0"/>
          </a:p>
        </p:txBody>
      </p:sp>
    </p:spTree>
    <p:extLst>
      <p:ext uri="{BB962C8B-B14F-4D97-AF65-F5344CB8AC3E}">
        <p14:creationId xmlns:p14="http://schemas.microsoft.com/office/powerpoint/2010/main" val="2630301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5</a:t>
            </a:fld>
            <a:endParaRPr lang="ru-RU" dirty="0"/>
          </a:p>
        </p:txBody>
      </p:sp>
    </p:spTree>
    <p:extLst>
      <p:ext uri="{BB962C8B-B14F-4D97-AF65-F5344CB8AC3E}">
        <p14:creationId xmlns:p14="http://schemas.microsoft.com/office/powerpoint/2010/main" val="1277530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6</a:t>
            </a:fld>
            <a:endParaRPr lang="ru-RU" dirty="0"/>
          </a:p>
        </p:txBody>
      </p:sp>
    </p:spTree>
    <p:extLst>
      <p:ext uri="{BB962C8B-B14F-4D97-AF65-F5344CB8AC3E}">
        <p14:creationId xmlns:p14="http://schemas.microsoft.com/office/powerpoint/2010/main" val="229479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7</a:t>
            </a:fld>
            <a:endParaRPr lang="ru-RU" dirty="0"/>
          </a:p>
        </p:txBody>
      </p:sp>
    </p:spTree>
    <p:extLst>
      <p:ext uri="{BB962C8B-B14F-4D97-AF65-F5344CB8AC3E}">
        <p14:creationId xmlns:p14="http://schemas.microsoft.com/office/powerpoint/2010/main" val="3820112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8</a:t>
            </a:fld>
            <a:endParaRPr lang="ru-RU" dirty="0"/>
          </a:p>
        </p:txBody>
      </p:sp>
    </p:spTree>
    <p:extLst>
      <p:ext uri="{BB962C8B-B14F-4D97-AF65-F5344CB8AC3E}">
        <p14:creationId xmlns:p14="http://schemas.microsoft.com/office/powerpoint/2010/main" val="977037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9</a:t>
            </a:fld>
            <a:endParaRPr lang="ru-RU" dirty="0"/>
          </a:p>
        </p:txBody>
      </p:sp>
    </p:spTree>
    <p:extLst>
      <p:ext uri="{BB962C8B-B14F-4D97-AF65-F5344CB8AC3E}">
        <p14:creationId xmlns:p14="http://schemas.microsoft.com/office/powerpoint/2010/main" val="2643360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10</a:t>
            </a:fld>
            <a:endParaRPr lang="ru-RU" dirty="0"/>
          </a:p>
        </p:txBody>
      </p:sp>
    </p:spTree>
    <p:extLst>
      <p:ext uri="{BB962C8B-B14F-4D97-AF65-F5344CB8AC3E}">
        <p14:creationId xmlns:p14="http://schemas.microsoft.com/office/powerpoint/2010/main" val="2098553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a:gsLst>
            <a:gs pos="0">
              <a:schemeClr val="bg1">
                <a:lumMod val="46000"/>
                <a:lumOff val="54000"/>
              </a:schemeClr>
            </a:gs>
            <a:gs pos="46000">
              <a:schemeClr val="bg1">
                <a:lumMod val="60000"/>
                <a:lumOff val="40000"/>
              </a:schemeClr>
            </a:gs>
            <a:gs pos="100000">
              <a:schemeClr val="bg1">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04" name="Группа 103" descr="Несколько цветов в нижней части слайда"/>
          <p:cNvGrpSpPr/>
          <p:nvPr/>
        </p:nvGrpSpPr>
        <p:grpSpPr bwMode="gray">
          <a:xfrm>
            <a:off x="286013" y="4191000"/>
            <a:ext cx="11616798" cy="2513417"/>
            <a:chOff x="286013" y="4191000"/>
            <a:chExt cx="11616798" cy="2513417"/>
          </a:xfrm>
        </p:grpSpPr>
        <p:sp>
          <p:nvSpPr>
            <p:cNvPr id="8" name="Полилиния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 name="Линия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Полилиния 7"/>
            <p:cNvSpPr>
              <a:spLocks/>
            </p:cNvSpPr>
            <p:nvPr/>
          </p:nvSpPr>
          <p:spPr bwMode="gray">
            <a:xfrm rot="21252465" flipH="1">
              <a:off x="792225"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11" name="Группа 10"/>
            <p:cNvGrpSpPr/>
            <p:nvPr/>
          </p:nvGrpSpPr>
          <p:grpSpPr bwMode="gray">
            <a:xfrm rot="20793512">
              <a:off x="445930" y="5452235"/>
              <a:ext cx="365582" cy="421970"/>
              <a:chOff x="1457010" y="1673260"/>
              <a:chExt cx="617538" cy="712788"/>
            </a:xfrm>
          </p:grpSpPr>
          <p:sp>
            <p:nvSpPr>
              <p:cNvPr id="12" name="Полилиния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3" name="Полилиния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14" name="Полилиния 10"/>
            <p:cNvSpPr>
              <a:spLocks/>
            </p:cNvSpPr>
            <p:nvPr/>
          </p:nvSpPr>
          <p:spPr bwMode="gray">
            <a:xfrm rot="19613158" flipH="1">
              <a:off x="1682146"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5" name="Полилиния 23"/>
            <p:cNvSpPr>
              <a:spLocks/>
            </p:cNvSpPr>
            <p:nvPr/>
          </p:nvSpPr>
          <p:spPr bwMode="gray">
            <a:xfrm flipH="1">
              <a:off x="2304810"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24"/>
            <p:cNvSpPr>
              <a:spLocks/>
            </p:cNvSpPr>
            <p:nvPr/>
          </p:nvSpPr>
          <p:spPr bwMode="gray">
            <a:xfrm flipH="1">
              <a:off x="3150319"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25"/>
            <p:cNvSpPr>
              <a:spLocks/>
            </p:cNvSpPr>
            <p:nvPr/>
          </p:nvSpPr>
          <p:spPr bwMode="gray">
            <a:xfrm flipH="1">
              <a:off x="312019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Полилиния 26"/>
            <p:cNvSpPr>
              <a:spLocks/>
            </p:cNvSpPr>
            <p:nvPr/>
          </p:nvSpPr>
          <p:spPr bwMode="gray">
            <a:xfrm flipH="1">
              <a:off x="1933172"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27"/>
            <p:cNvSpPr>
              <a:spLocks/>
            </p:cNvSpPr>
            <p:nvPr/>
          </p:nvSpPr>
          <p:spPr bwMode="gray">
            <a:xfrm flipH="1">
              <a:off x="1592821"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nvGrpSpPr>
            <p:cNvPr id="20" name="Группа 19"/>
            <p:cNvGrpSpPr/>
            <p:nvPr/>
          </p:nvGrpSpPr>
          <p:grpSpPr bwMode="gray">
            <a:xfrm>
              <a:off x="749894" y="5783561"/>
              <a:ext cx="325521" cy="364355"/>
              <a:chOff x="2114915" y="2460535"/>
              <a:chExt cx="452438" cy="506413"/>
            </a:xfrm>
          </p:grpSpPr>
          <p:sp>
            <p:nvSpPr>
              <p:cNvPr id="21" name="Полилиния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3" name="Полилиния 30"/>
            <p:cNvSpPr>
              <a:spLocks noEditPoints="1"/>
            </p:cNvSpPr>
            <p:nvPr/>
          </p:nvSpPr>
          <p:spPr bwMode="gray">
            <a:xfrm flipH="1">
              <a:off x="1416049"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4" name="Полилиния 31"/>
            <p:cNvSpPr>
              <a:spLocks/>
            </p:cNvSpPr>
            <p:nvPr/>
          </p:nvSpPr>
          <p:spPr bwMode="gray">
            <a:xfrm flipH="1">
              <a:off x="2806971"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Полилиния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Полилиния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34"/>
            <p:cNvSpPr>
              <a:spLocks/>
            </p:cNvSpPr>
            <p:nvPr/>
          </p:nvSpPr>
          <p:spPr bwMode="gray">
            <a:xfrm flipH="1">
              <a:off x="69056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8" name="Полилиния 73"/>
            <p:cNvSpPr>
              <a:spLocks/>
            </p:cNvSpPr>
            <p:nvPr/>
          </p:nvSpPr>
          <p:spPr bwMode="gray">
            <a:xfrm flipH="1">
              <a:off x="3957638"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9" name="Полилиния 74"/>
            <p:cNvSpPr>
              <a:spLocks/>
            </p:cNvSpPr>
            <p:nvPr/>
          </p:nvSpPr>
          <p:spPr bwMode="gray">
            <a:xfrm flipH="1">
              <a:off x="3616524"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0" name="Полилиния 75"/>
            <p:cNvSpPr>
              <a:spLocks/>
            </p:cNvSpPr>
            <p:nvPr/>
          </p:nvSpPr>
          <p:spPr bwMode="gray">
            <a:xfrm flipH="1">
              <a:off x="4164013"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1" name="Линия 76"/>
            <p:cNvSpPr>
              <a:spLocks noChangeShapeType="1"/>
            </p:cNvSpPr>
            <p:nvPr/>
          </p:nvSpPr>
          <p:spPr bwMode="gray">
            <a:xfrm>
              <a:off x="4164013"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2" name="Полилиния 78"/>
            <p:cNvSpPr>
              <a:spLocks/>
            </p:cNvSpPr>
            <p:nvPr/>
          </p:nvSpPr>
          <p:spPr bwMode="gray">
            <a:xfrm flipH="1">
              <a:off x="3670301"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3" name="Полилиния 79"/>
            <p:cNvSpPr>
              <a:spLocks/>
            </p:cNvSpPr>
            <p:nvPr/>
          </p:nvSpPr>
          <p:spPr bwMode="gray">
            <a:xfrm flipH="1">
              <a:off x="3841751"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4" name="Полилиния 82"/>
            <p:cNvSpPr>
              <a:spLocks/>
            </p:cNvSpPr>
            <p:nvPr/>
          </p:nvSpPr>
          <p:spPr bwMode="gray">
            <a:xfrm flipH="1">
              <a:off x="4379878"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83"/>
            <p:cNvSpPr>
              <a:spLocks/>
            </p:cNvSpPr>
            <p:nvPr/>
          </p:nvSpPr>
          <p:spPr bwMode="gray">
            <a:xfrm flipH="1">
              <a:off x="45297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84"/>
            <p:cNvSpPr>
              <a:spLocks/>
            </p:cNvSpPr>
            <p:nvPr/>
          </p:nvSpPr>
          <p:spPr bwMode="gray">
            <a:xfrm flipH="1">
              <a:off x="2731164"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80"/>
            <p:cNvSpPr>
              <a:spLocks/>
            </p:cNvSpPr>
            <p:nvPr/>
          </p:nvSpPr>
          <p:spPr bwMode="gray">
            <a:xfrm flipH="1" flipV="1">
              <a:off x="286013"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8" name="Овал 37"/>
            <p:cNvSpPr/>
            <p:nvPr/>
          </p:nvSpPr>
          <p:spPr bwMode="gray">
            <a:xfrm>
              <a:off x="458072"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39" name="Овал 38"/>
            <p:cNvSpPr/>
            <p:nvPr/>
          </p:nvSpPr>
          <p:spPr bwMode="gray">
            <a:xfrm>
              <a:off x="533688"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40" name="Овал 39"/>
            <p:cNvSpPr/>
            <p:nvPr/>
          </p:nvSpPr>
          <p:spPr bwMode="gray">
            <a:xfrm>
              <a:off x="367000"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41" name="Группа 40"/>
            <p:cNvGrpSpPr/>
            <p:nvPr/>
          </p:nvGrpSpPr>
          <p:grpSpPr bwMode="gray">
            <a:xfrm>
              <a:off x="803704" y="4858573"/>
              <a:ext cx="1154448" cy="1149586"/>
              <a:chOff x="4277517" y="3752400"/>
              <a:chExt cx="1154448" cy="1149586"/>
            </a:xfrm>
          </p:grpSpPr>
          <p:sp>
            <p:nvSpPr>
              <p:cNvPr id="42" name="Полилиния 41"/>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3"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6"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sp>
          <p:nvSpPr>
            <p:cNvPr id="47" name="Полилиния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80"/>
            <p:cNvSpPr>
              <a:spLocks/>
            </p:cNvSpPr>
            <p:nvPr/>
          </p:nvSpPr>
          <p:spPr bwMode="gray">
            <a:xfrm flipH="1" flipV="1">
              <a:off x="2834217"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9" name="Полилиния 80"/>
            <p:cNvSpPr>
              <a:spLocks/>
            </p:cNvSpPr>
            <p:nvPr/>
          </p:nvSpPr>
          <p:spPr bwMode="gray">
            <a:xfrm flipH="1">
              <a:off x="46458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0" name="Полилиния 84"/>
            <p:cNvSpPr>
              <a:spLocks/>
            </p:cNvSpPr>
            <p:nvPr/>
          </p:nvSpPr>
          <p:spPr bwMode="gray">
            <a:xfrm flipH="1">
              <a:off x="3947595"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Полилиния 84"/>
            <p:cNvSpPr>
              <a:spLocks/>
            </p:cNvSpPr>
            <p:nvPr/>
          </p:nvSpPr>
          <p:spPr bwMode="gray">
            <a:xfrm flipH="1">
              <a:off x="47143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Овал 51"/>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53" name="Полилиния 5"/>
            <p:cNvSpPr>
              <a:spLocks/>
            </p:cNvSpPr>
            <p:nvPr/>
          </p:nvSpPr>
          <p:spPr bwMode="gray">
            <a:xfrm>
              <a:off x="9771061"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Линия 6"/>
            <p:cNvSpPr>
              <a:spLocks noChangeShapeType="1"/>
            </p:cNvSpPr>
            <p:nvPr/>
          </p:nvSpPr>
          <p:spPr bwMode="gray">
            <a:xfrm flipH="1" flipV="1">
              <a:off x="9771061"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Полилиния 7"/>
            <p:cNvSpPr>
              <a:spLocks/>
            </p:cNvSpPr>
            <p:nvPr/>
          </p:nvSpPr>
          <p:spPr bwMode="gray">
            <a:xfrm rot="347535">
              <a:off x="9763724"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56" name="Группа 55"/>
            <p:cNvGrpSpPr/>
            <p:nvPr/>
          </p:nvGrpSpPr>
          <p:grpSpPr bwMode="gray">
            <a:xfrm rot="806488" flipH="1">
              <a:off x="11377312" y="5452235"/>
              <a:ext cx="365582" cy="421970"/>
              <a:chOff x="1457010" y="1673260"/>
              <a:chExt cx="617538" cy="712788"/>
            </a:xfrm>
          </p:grpSpPr>
          <p:sp>
            <p:nvSpPr>
              <p:cNvPr id="57" name="Полилиния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58" name="Полилиния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59" name="Полилиния 10"/>
            <p:cNvSpPr>
              <a:spLocks/>
            </p:cNvSpPr>
            <p:nvPr/>
          </p:nvSpPr>
          <p:spPr bwMode="gray">
            <a:xfrm rot="1986842">
              <a:off x="10004233"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60" name="Полилиния 23"/>
            <p:cNvSpPr>
              <a:spLocks/>
            </p:cNvSpPr>
            <p:nvPr/>
          </p:nvSpPr>
          <p:spPr bwMode="gray">
            <a:xfrm>
              <a:off x="9539526"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1" name="Полилиния 24"/>
            <p:cNvSpPr>
              <a:spLocks/>
            </p:cNvSpPr>
            <p:nvPr/>
          </p:nvSpPr>
          <p:spPr bwMode="gray">
            <a:xfrm>
              <a:off x="8429578"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2" name="Полилиния 25"/>
            <p:cNvSpPr>
              <a:spLocks/>
            </p:cNvSpPr>
            <p:nvPr/>
          </p:nvSpPr>
          <p:spPr bwMode="gray">
            <a:xfrm>
              <a:off x="871894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3" name="Полилиния 26"/>
            <p:cNvSpPr>
              <a:spLocks/>
            </p:cNvSpPr>
            <p:nvPr/>
          </p:nvSpPr>
          <p:spPr bwMode="gray">
            <a:xfrm>
              <a:off x="10057214"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4" name="Полилиния 27"/>
            <p:cNvSpPr>
              <a:spLocks/>
            </p:cNvSpPr>
            <p:nvPr/>
          </p:nvSpPr>
          <p:spPr bwMode="gray">
            <a:xfrm>
              <a:off x="10402328"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nvGrpSpPr>
            <p:cNvPr id="65" name="Группа 64"/>
            <p:cNvGrpSpPr/>
            <p:nvPr/>
          </p:nvGrpSpPr>
          <p:grpSpPr bwMode="gray">
            <a:xfrm flipH="1">
              <a:off x="11113409" y="5783561"/>
              <a:ext cx="325521" cy="364355"/>
              <a:chOff x="2114915" y="2460535"/>
              <a:chExt cx="452438" cy="506413"/>
            </a:xfrm>
          </p:grpSpPr>
          <p:sp>
            <p:nvSpPr>
              <p:cNvPr id="66" name="Полилиния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7" name="Полилиния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68" name="Полилиния 30"/>
            <p:cNvSpPr>
              <a:spLocks noEditPoints="1"/>
            </p:cNvSpPr>
            <p:nvPr/>
          </p:nvSpPr>
          <p:spPr bwMode="gray">
            <a:xfrm>
              <a:off x="6170612"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9" name="Полилиния 31"/>
            <p:cNvSpPr>
              <a:spLocks/>
            </p:cNvSpPr>
            <p:nvPr/>
          </p:nvSpPr>
          <p:spPr bwMode="gray">
            <a:xfrm>
              <a:off x="9232628"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0" name="Полилиния 32"/>
            <p:cNvSpPr>
              <a:spLocks/>
            </p:cNvSpPr>
            <p:nvPr/>
          </p:nvSpPr>
          <p:spPr bwMode="gray">
            <a:xfrm>
              <a:off x="9245597"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1" name="Полилиния 33"/>
            <p:cNvSpPr>
              <a:spLocks/>
            </p:cNvSpPr>
            <p:nvPr/>
          </p:nvSpPr>
          <p:spPr bwMode="gray">
            <a:xfrm>
              <a:off x="9411047"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2" name="Полилиния 34"/>
            <p:cNvSpPr>
              <a:spLocks/>
            </p:cNvSpPr>
            <p:nvPr/>
          </p:nvSpPr>
          <p:spPr bwMode="gray">
            <a:xfrm>
              <a:off x="1140142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3" name="Полилиния 73"/>
            <p:cNvSpPr>
              <a:spLocks/>
            </p:cNvSpPr>
            <p:nvPr/>
          </p:nvSpPr>
          <p:spPr bwMode="gray">
            <a:xfrm>
              <a:off x="8069261"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4" name="Полилиния 74"/>
            <p:cNvSpPr>
              <a:spLocks/>
            </p:cNvSpPr>
            <p:nvPr/>
          </p:nvSpPr>
          <p:spPr bwMode="gray">
            <a:xfrm>
              <a:off x="8290121"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5" name="Полилиния 75"/>
            <p:cNvSpPr>
              <a:spLocks/>
            </p:cNvSpPr>
            <p:nvPr/>
          </p:nvSpPr>
          <p:spPr bwMode="gray">
            <a:xfrm>
              <a:off x="8012111"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6" name="Линия 76"/>
            <p:cNvSpPr>
              <a:spLocks noChangeShapeType="1"/>
            </p:cNvSpPr>
            <p:nvPr/>
          </p:nvSpPr>
          <p:spPr bwMode="gray">
            <a:xfrm flipH="1">
              <a:off x="8012111"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7" name="Полилиния 78"/>
            <p:cNvSpPr>
              <a:spLocks/>
            </p:cNvSpPr>
            <p:nvPr/>
          </p:nvSpPr>
          <p:spPr bwMode="gray">
            <a:xfrm>
              <a:off x="7799385"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8" name="Полилиния 79"/>
            <p:cNvSpPr>
              <a:spLocks/>
            </p:cNvSpPr>
            <p:nvPr/>
          </p:nvSpPr>
          <p:spPr bwMode="gray">
            <a:xfrm>
              <a:off x="7970835"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9" name="Полилиния 82"/>
            <p:cNvSpPr>
              <a:spLocks/>
            </p:cNvSpPr>
            <p:nvPr/>
          </p:nvSpPr>
          <p:spPr bwMode="gray">
            <a:xfrm>
              <a:off x="7713696"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0" name="Полилиния 83"/>
            <p:cNvSpPr>
              <a:spLocks/>
            </p:cNvSpPr>
            <p:nvPr/>
          </p:nvSpPr>
          <p:spPr bwMode="gray">
            <a:xfrm>
              <a:off x="71839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1" name="Полилиния 84"/>
            <p:cNvSpPr>
              <a:spLocks/>
            </p:cNvSpPr>
            <p:nvPr/>
          </p:nvSpPr>
          <p:spPr bwMode="gray">
            <a:xfrm>
              <a:off x="9155600"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2" name="Полилиния 80"/>
            <p:cNvSpPr>
              <a:spLocks/>
            </p:cNvSpPr>
            <p:nvPr/>
          </p:nvSpPr>
          <p:spPr bwMode="gray">
            <a:xfrm flipV="1">
              <a:off x="11806856"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3" name="Овал 82"/>
            <p:cNvSpPr/>
            <p:nvPr/>
          </p:nvSpPr>
          <p:spPr bwMode="gray">
            <a:xfrm flipH="1">
              <a:off x="11653815"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4" name="Овал 83"/>
            <p:cNvSpPr/>
            <p:nvPr/>
          </p:nvSpPr>
          <p:spPr bwMode="gray">
            <a:xfrm flipH="1">
              <a:off x="11618560"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5" name="Овал 84"/>
            <p:cNvSpPr/>
            <p:nvPr/>
          </p:nvSpPr>
          <p:spPr bwMode="gray">
            <a:xfrm flipH="1">
              <a:off x="11785248"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86" name="Группа 85"/>
            <p:cNvGrpSpPr/>
            <p:nvPr/>
          </p:nvGrpSpPr>
          <p:grpSpPr bwMode="gray">
            <a:xfrm flipH="1">
              <a:off x="10230672" y="4858573"/>
              <a:ext cx="1154448" cy="1149586"/>
              <a:chOff x="4277517" y="3752400"/>
              <a:chExt cx="1154448" cy="1149586"/>
            </a:xfrm>
          </p:grpSpPr>
          <p:sp>
            <p:nvSpPr>
              <p:cNvPr id="87" name="Полилиния 86"/>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8"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9"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0"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1"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sp>
          <p:nvSpPr>
            <p:cNvPr id="92" name="Полилиния 32"/>
            <p:cNvSpPr>
              <a:spLocks/>
            </p:cNvSpPr>
            <p:nvPr/>
          </p:nvSpPr>
          <p:spPr bwMode="gray">
            <a:xfrm>
              <a:off x="9499406"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3" name="Полилиния 80"/>
            <p:cNvSpPr>
              <a:spLocks/>
            </p:cNvSpPr>
            <p:nvPr/>
          </p:nvSpPr>
          <p:spPr bwMode="gray">
            <a:xfrm flipV="1">
              <a:off x="9258652"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4" name="Полилиния 80"/>
            <p:cNvSpPr>
              <a:spLocks/>
            </p:cNvSpPr>
            <p:nvPr/>
          </p:nvSpPr>
          <p:spPr bwMode="gray">
            <a:xfrm>
              <a:off x="73000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5" name="Полилиния 84"/>
            <p:cNvSpPr>
              <a:spLocks/>
            </p:cNvSpPr>
            <p:nvPr/>
          </p:nvSpPr>
          <p:spPr bwMode="gray">
            <a:xfrm>
              <a:off x="8076679"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6" name="Полилиния 84"/>
            <p:cNvSpPr>
              <a:spLocks/>
            </p:cNvSpPr>
            <p:nvPr/>
          </p:nvSpPr>
          <p:spPr bwMode="gray">
            <a:xfrm>
              <a:off x="73685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7" name="Овал 96"/>
            <p:cNvSpPr/>
            <p:nvPr/>
          </p:nvSpPr>
          <p:spPr bwMode="gray">
            <a:xfrm flipH="1">
              <a:off x="9615485"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98" name="Группа 97"/>
            <p:cNvGrpSpPr/>
            <p:nvPr/>
          </p:nvGrpSpPr>
          <p:grpSpPr bwMode="gray">
            <a:xfrm>
              <a:off x="4803790" y="5319186"/>
              <a:ext cx="2690707" cy="1385231"/>
              <a:chOff x="5184534" y="1125344"/>
              <a:chExt cx="2690707" cy="1385231"/>
            </a:xfrm>
          </p:grpSpPr>
          <p:sp>
            <p:nvSpPr>
              <p:cNvPr id="99" name="Полилиния 67"/>
              <p:cNvSpPr>
                <a:spLocks/>
              </p:cNvSpPr>
              <p:nvPr/>
            </p:nvSpPr>
            <p:spPr bwMode="gray">
              <a:xfrm rot="8881702">
                <a:off x="6702013" y="1340794"/>
                <a:ext cx="1173228" cy="1169781"/>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234 w 10234"/>
                  <a:gd name="connsiteY0" fmla="*/ 6523 h 10000"/>
                  <a:gd name="connsiteX1" fmla="*/ 10022 w 10234"/>
                  <a:gd name="connsiteY1" fmla="*/ 6523 h 10000"/>
                  <a:gd name="connsiteX2" fmla="*/ 9810 w 10234"/>
                  <a:gd name="connsiteY2" fmla="*/ 6257 h 10000"/>
                  <a:gd name="connsiteX3" fmla="*/ 2208 w 10234"/>
                  <a:gd name="connsiteY3" fmla="*/ 211 h 10000"/>
                  <a:gd name="connsiteX4" fmla="*/ 8851 w 10234"/>
                  <a:gd name="connsiteY4" fmla="*/ 6259 h 10000"/>
                  <a:gd name="connsiteX5" fmla="*/ 308 w 10234"/>
                  <a:gd name="connsiteY5" fmla="*/ 9279 h 10000"/>
                  <a:gd name="connsiteX6" fmla="*/ 10234 w 10234"/>
                  <a:gd name="connsiteY6" fmla="*/ 6523 h 10000"/>
                  <a:gd name="connsiteX0" fmla="*/ 9701 w 9701"/>
                  <a:gd name="connsiteY0" fmla="*/ 6523 h 9364"/>
                  <a:gd name="connsiteX1" fmla="*/ 9489 w 9701"/>
                  <a:gd name="connsiteY1" fmla="*/ 6523 h 9364"/>
                  <a:gd name="connsiteX2" fmla="*/ 9277 w 9701"/>
                  <a:gd name="connsiteY2" fmla="*/ 6257 h 9364"/>
                  <a:gd name="connsiteX3" fmla="*/ 1675 w 9701"/>
                  <a:gd name="connsiteY3" fmla="*/ 211 h 9364"/>
                  <a:gd name="connsiteX4" fmla="*/ 8318 w 9701"/>
                  <a:gd name="connsiteY4" fmla="*/ 6259 h 9364"/>
                  <a:gd name="connsiteX5" fmla="*/ 328 w 9701"/>
                  <a:gd name="connsiteY5" fmla="*/ 8536 h 9364"/>
                  <a:gd name="connsiteX6" fmla="*/ 9701 w 9701"/>
                  <a:gd name="connsiteY6" fmla="*/ 6523 h 9364"/>
                  <a:gd name="connsiteX0" fmla="*/ 9679 w 9679"/>
                  <a:gd name="connsiteY0" fmla="*/ 6967 h 10001"/>
                  <a:gd name="connsiteX1" fmla="*/ 9460 w 9679"/>
                  <a:gd name="connsiteY1" fmla="*/ 6967 h 10001"/>
                  <a:gd name="connsiteX2" fmla="*/ 9242 w 9679"/>
                  <a:gd name="connsiteY2" fmla="*/ 6683 h 10001"/>
                  <a:gd name="connsiteX3" fmla="*/ 1406 w 9679"/>
                  <a:gd name="connsiteY3" fmla="*/ 226 h 10001"/>
                  <a:gd name="connsiteX4" fmla="*/ 8253 w 9679"/>
                  <a:gd name="connsiteY4" fmla="*/ 6685 h 10001"/>
                  <a:gd name="connsiteX5" fmla="*/ 17 w 9679"/>
                  <a:gd name="connsiteY5" fmla="*/ 9117 h 10001"/>
                  <a:gd name="connsiteX6" fmla="*/ 9679 w 9679"/>
                  <a:gd name="connsiteY6" fmla="*/ 6967 h 10001"/>
                  <a:gd name="connsiteX0" fmla="*/ 10080 w 10080"/>
                  <a:gd name="connsiteY0" fmla="*/ 6966 h 10000"/>
                  <a:gd name="connsiteX1" fmla="*/ 9854 w 10080"/>
                  <a:gd name="connsiteY1" fmla="*/ 6966 h 10000"/>
                  <a:gd name="connsiteX2" fmla="*/ 9629 w 10080"/>
                  <a:gd name="connsiteY2" fmla="*/ 6682 h 10000"/>
                  <a:gd name="connsiteX3" fmla="*/ 1533 w 10080"/>
                  <a:gd name="connsiteY3" fmla="*/ 226 h 10000"/>
                  <a:gd name="connsiteX4" fmla="*/ 8607 w 10080"/>
                  <a:gd name="connsiteY4" fmla="*/ 6684 h 10000"/>
                  <a:gd name="connsiteX5" fmla="*/ 98 w 10080"/>
                  <a:gd name="connsiteY5" fmla="*/ 9116 h 10000"/>
                  <a:gd name="connsiteX6" fmla="*/ 10080 w 10080"/>
                  <a:gd name="connsiteY6" fmla="*/ 6966 h 10000"/>
                  <a:gd name="connsiteX0" fmla="*/ 9999 w 9999"/>
                  <a:gd name="connsiteY0" fmla="*/ 6966 h 10505"/>
                  <a:gd name="connsiteX1" fmla="*/ 9773 w 9999"/>
                  <a:gd name="connsiteY1" fmla="*/ 6966 h 10505"/>
                  <a:gd name="connsiteX2" fmla="*/ 9548 w 9999"/>
                  <a:gd name="connsiteY2" fmla="*/ 6682 h 10505"/>
                  <a:gd name="connsiteX3" fmla="*/ 1452 w 9999"/>
                  <a:gd name="connsiteY3" fmla="*/ 226 h 10505"/>
                  <a:gd name="connsiteX4" fmla="*/ 8526 w 9999"/>
                  <a:gd name="connsiteY4" fmla="*/ 6684 h 10505"/>
                  <a:gd name="connsiteX5" fmla="*/ 17 w 9999"/>
                  <a:gd name="connsiteY5" fmla="*/ 9116 h 10505"/>
                  <a:gd name="connsiteX6" fmla="*/ 9999 w 9999"/>
                  <a:gd name="connsiteY6" fmla="*/ 6966 h 10505"/>
                  <a:gd name="connsiteX0" fmla="*/ 9477 w 9477"/>
                  <a:gd name="connsiteY0" fmla="*/ 6631 h 8681"/>
                  <a:gd name="connsiteX1" fmla="*/ 9251 w 9477"/>
                  <a:gd name="connsiteY1" fmla="*/ 6631 h 8681"/>
                  <a:gd name="connsiteX2" fmla="*/ 9026 w 9477"/>
                  <a:gd name="connsiteY2" fmla="*/ 6361 h 8681"/>
                  <a:gd name="connsiteX3" fmla="*/ 929 w 9477"/>
                  <a:gd name="connsiteY3" fmla="*/ 215 h 8681"/>
                  <a:gd name="connsiteX4" fmla="*/ 8004 w 9477"/>
                  <a:gd name="connsiteY4" fmla="*/ 6363 h 8681"/>
                  <a:gd name="connsiteX5" fmla="*/ 18 w 9477"/>
                  <a:gd name="connsiteY5" fmla="*/ 6936 h 8681"/>
                  <a:gd name="connsiteX6" fmla="*/ 9477 w 9477"/>
                  <a:gd name="connsiteY6" fmla="*/ 6631 h 8681"/>
                  <a:gd name="connsiteX0" fmla="*/ 11827 w 11827"/>
                  <a:gd name="connsiteY0" fmla="*/ 7639 h 9493"/>
                  <a:gd name="connsiteX1" fmla="*/ 11589 w 11827"/>
                  <a:gd name="connsiteY1" fmla="*/ 7639 h 9493"/>
                  <a:gd name="connsiteX2" fmla="*/ 11351 w 11827"/>
                  <a:gd name="connsiteY2" fmla="*/ 7327 h 9493"/>
                  <a:gd name="connsiteX3" fmla="*/ 2807 w 11827"/>
                  <a:gd name="connsiteY3" fmla="*/ 248 h 9493"/>
                  <a:gd name="connsiteX4" fmla="*/ 10273 w 11827"/>
                  <a:gd name="connsiteY4" fmla="*/ 7330 h 9493"/>
                  <a:gd name="connsiteX5" fmla="*/ 14 w 11827"/>
                  <a:gd name="connsiteY5" fmla="*/ 7210 h 9493"/>
                  <a:gd name="connsiteX6" fmla="*/ 11827 w 11827"/>
                  <a:gd name="connsiteY6" fmla="*/ 7639 h 9493"/>
                  <a:gd name="connsiteX0" fmla="*/ 9989 w 9989"/>
                  <a:gd name="connsiteY0" fmla="*/ 8047 h 9586"/>
                  <a:gd name="connsiteX1" fmla="*/ 9788 w 9989"/>
                  <a:gd name="connsiteY1" fmla="*/ 8047 h 9586"/>
                  <a:gd name="connsiteX2" fmla="*/ 9587 w 9989"/>
                  <a:gd name="connsiteY2" fmla="*/ 7718 h 9586"/>
                  <a:gd name="connsiteX3" fmla="*/ 2362 w 9989"/>
                  <a:gd name="connsiteY3" fmla="*/ 261 h 9586"/>
                  <a:gd name="connsiteX4" fmla="*/ 8675 w 9989"/>
                  <a:gd name="connsiteY4" fmla="*/ 7721 h 9586"/>
                  <a:gd name="connsiteX5" fmla="*/ 1 w 9989"/>
                  <a:gd name="connsiteY5" fmla="*/ 7595 h 9586"/>
                  <a:gd name="connsiteX6" fmla="*/ 9989 w 9989"/>
                  <a:gd name="connsiteY6" fmla="*/ 8047 h 9586"/>
                  <a:gd name="connsiteX0" fmla="*/ 10021 w 10021"/>
                  <a:gd name="connsiteY0" fmla="*/ 8395 h 10528"/>
                  <a:gd name="connsiteX1" fmla="*/ 9820 w 10021"/>
                  <a:gd name="connsiteY1" fmla="*/ 8395 h 10528"/>
                  <a:gd name="connsiteX2" fmla="*/ 9619 w 10021"/>
                  <a:gd name="connsiteY2" fmla="*/ 8051 h 10528"/>
                  <a:gd name="connsiteX3" fmla="*/ 2386 w 10021"/>
                  <a:gd name="connsiteY3" fmla="*/ 272 h 10528"/>
                  <a:gd name="connsiteX4" fmla="*/ 8706 w 10021"/>
                  <a:gd name="connsiteY4" fmla="*/ 8054 h 10528"/>
                  <a:gd name="connsiteX5" fmla="*/ 22 w 10021"/>
                  <a:gd name="connsiteY5" fmla="*/ 7923 h 10528"/>
                  <a:gd name="connsiteX6" fmla="*/ 10021 w 10021"/>
                  <a:gd name="connsiteY6" fmla="*/ 8395 h 10528"/>
                  <a:gd name="connsiteX0" fmla="*/ 10007 w 10007"/>
                  <a:gd name="connsiteY0" fmla="*/ 8395 h 9947"/>
                  <a:gd name="connsiteX1" fmla="*/ 9806 w 10007"/>
                  <a:gd name="connsiteY1" fmla="*/ 8395 h 9947"/>
                  <a:gd name="connsiteX2" fmla="*/ 9605 w 10007"/>
                  <a:gd name="connsiteY2" fmla="*/ 8051 h 9947"/>
                  <a:gd name="connsiteX3" fmla="*/ 2372 w 10007"/>
                  <a:gd name="connsiteY3" fmla="*/ 272 h 9947"/>
                  <a:gd name="connsiteX4" fmla="*/ 8692 w 10007"/>
                  <a:gd name="connsiteY4" fmla="*/ 8054 h 9947"/>
                  <a:gd name="connsiteX5" fmla="*/ 8 w 10007"/>
                  <a:gd name="connsiteY5" fmla="*/ 7923 h 9947"/>
                  <a:gd name="connsiteX6" fmla="*/ 10007 w 10007"/>
                  <a:gd name="connsiteY6" fmla="*/ 8395 h 9947"/>
                  <a:gd name="connsiteX0" fmla="*/ 10000 w 10000"/>
                  <a:gd name="connsiteY0" fmla="*/ 8440 h 10000"/>
                  <a:gd name="connsiteX1" fmla="*/ 9799 w 10000"/>
                  <a:gd name="connsiteY1" fmla="*/ 8440 h 10000"/>
                  <a:gd name="connsiteX2" fmla="*/ 9598 w 10000"/>
                  <a:gd name="connsiteY2" fmla="*/ 8094 h 10000"/>
                  <a:gd name="connsiteX3" fmla="*/ 2370 w 10000"/>
                  <a:gd name="connsiteY3" fmla="*/ 273 h 10000"/>
                  <a:gd name="connsiteX4" fmla="*/ 8686 w 10000"/>
                  <a:gd name="connsiteY4" fmla="*/ 8097 h 10000"/>
                  <a:gd name="connsiteX5" fmla="*/ 8 w 10000"/>
                  <a:gd name="connsiteY5" fmla="*/ 7965 h 10000"/>
                  <a:gd name="connsiteX6" fmla="*/ 10000 w 10000"/>
                  <a:gd name="connsiteY6" fmla="*/ 8440 h 10000"/>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605 h 10520"/>
                  <a:gd name="connsiteX1" fmla="*/ 9799 w 10000"/>
                  <a:gd name="connsiteY1" fmla="*/ 8605 h 10520"/>
                  <a:gd name="connsiteX2" fmla="*/ 9598 w 10000"/>
                  <a:gd name="connsiteY2" fmla="*/ 8259 h 10520"/>
                  <a:gd name="connsiteX3" fmla="*/ 2370 w 10000"/>
                  <a:gd name="connsiteY3" fmla="*/ 438 h 10520"/>
                  <a:gd name="connsiteX4" fmla="*/ 8686 w 10000"/>
                  <a:gd name="connsiteY4" fmla="*/ 8262 h 10520"/>
                  <a:gd name="connsiteX5" fmla="*/ 8 w 10000"/>
                  <a:gd name="connsiteY5" fmla="*/ 8130 h 10520"/>
                  <a:gd name="connsiteX6" fmla="*/ 10000 w 10000"/>
                  <a:gd name="connsiteY6" fmla="*/ 8605 h 10520"/>
                  <a:gd name="connsiteX0" fmla="*/ 10000 w 10000"/>
                  <a:gd name="connsiteY0" fmla="*/ 9473 h 11388"/>
                  <a:gd name="connsiteX1" fmla="*/ 9799 w 10000"/>
                  <a:gd name="connsiteY1" fmla="*/ 9473 h 11388"/>
                  <a:gd name="connsiteX2" fmla="*/ 9598 w 10000"/>
                  <a:gd name="connsiteY2" fmla="*/ 9127 h 11388"/>
                  <a:gd name="connsiteX3" fmla="*/ 2972 w 10000"/>
                  <a:gd name="connsiteY3" fmla="*/ 399 h 11388"/>
                  <a:gd name="connsiteX4" fmla="*/ 8686 w 10000"/>
                  <a:gd name="connsiteY4" fmla="*/ 9130 h 11388"/>
                  <a:gd name="connsiteX5" fmla="*/ 8 w 10000"/>
                  <a:gd name="connsiteY5" fmla="*/ 8998 h 11388"/>
                  <a:gd name="connsiteX6" fmla="*/ 10000 w 10000"/>
                  <a:gd name="connsiteY6" fmla="*/ 9473 h 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388">
                    <a:moveTo>
                      <a:pt x="10000" y="9473"/>
                    </a:moveTo>
                    <a:lnTo>
                      <a:pt x="9799" y="9473"/>
                    </a:lnTo>
                    <a:cubicBezTo>
                      <a:pt x="9799" y="9473"/>
                      <a:pt x="9697" y="9357"/>
                      <a:pt x="9598" y="9127"/>
                    </a:cubicBezTo>
                    <a:cubicBezTo>
                      <a:pt x="9052" y="6455"/>
                      <a:pt x="4912" y="-1914"/>
                      <a:pt x="2972" y="399"/>
                    </a:cubicBezTo>
                    <a:cubicBezTo>
                      <a:pt x="1036" y="3143"/>
                      <a:pt x="7079" y="8438"/>
                      <a:pt x="8686" y="9130"/>
                    </a:cubicBezTo>
                    <a:cubicBezTo>
                      <a:pt x="6064" y="8088"/>
                      <a:pt x="302" y="5769"/>
                      <a:pt x="8" y="8998"/>
                    </a:cubicBezTo>
                    <a:cubicBezTo>
                      <a:pt x="-286" y="12227"/>
                      <a:pt x="6911" y="11984"/>
                      <a:pt x="10000" y="9473"/>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0" name="Полилиния 67"/>
              <p:cNvSpPr>
                <a:spLocks/>
              </p:cNvSpPr>
              <p:nvPr/>
            </p:nvSpPr>
            <p:spPr bwMode="gray">
              <a:xfrm rot="21087457">
                <a:off x="5184534" y="1138589"/>
                <a:ext cx="1116456" cy="1228699"/>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747 h 10224"/>
                  <a:gd name="connsiteX1" fmla="*/ 9788 w 10000"/>
                  <a:gd name="connsiteY1" fmla="*/ 6747 h 10224"/>
                  <a:gd name="connsiteX2" fmla="*/ 9576 w 10000"/>
                  <a:gd name="connsiteY2" fmla="*/ 6481 h 10224"/>
                  <a:gd name="connsiteX3" fmla="*/ 1974 w 10000"/>
                  <a:gd name="connsiteY3" fmla="*/ 435 h 10224"/>
                  <a:gd name="connsiteX4" fmla="*/ 8617 w 10000"/>
                  <a:gd name="connsiteY4" fmla="*/ 6483 h 10224"/>
                  <a:gd name="connsiteX5" fmla="*/ 74 w 10000"/>
                  <a:gd name="connsiteY5" fmla="*/ 9503 h 10224"/>
                  <a:gd name="connsiteX6" fmla="*/ 10000 w 10000"/>
                  <a:gd name="connsiteY6" fmla="*/ 6747 h 10224"/>
                  <a:gd name="connsiteX0" fmla="*/ 10000 w 10000"/>
                  <a:gd name="connsiteY0" fmla="*/ 5820 h 9297"/>
                  <a:gd name="connsiteX1" fmla="*/ 9788 w 10000"/>
                  <a:gd name="connsiteY1" fmla="*/ 5820 h 9297"/>
                  <a:gd name="connsiteX2" fmla="*/ 9576 w 10000"/>
                  <a:gd name="connsiteY2" fmla="*/ 5554 h 9297"/>
                  <a:gd name="connsiteX3" fmla="*/ 2180 w 10000"/>
                  <a:gd name="connsiteY3" fmla="*/ 500 h 9297"/>
                  <a:gd name="connsiteX4" fmla="*/ 8617 w 10000"/>
                  <a:gd name="connsiteY4" fmla="*/ 5556 h 9297"/>
                  <a:gd name="connsiteX5" fmla="*/ 74 w 10000"/>
                  <a:gd name="connsiteY5" fmla="*/ 8576 h 9297"/>
                  <a:gd name="connsiteX6" fmla="*/ 10000 w 10000"/>
                  <a:gd name="connsiteY6" fmla="*/ 5820 h 9297"/>
                  <a:gd name="connsiteX0" fmla="*/ 10000 w 10000"/>
                  <a:gd name="connsiteY0" fmla="*/ 6260 h 10000"/>
                  <a:gd name="connsiteX1" fmla="*/ 9788 w 10000"/>
                  <a:gd name="connsiteY1" fmla="*/ 6260 h 10000"/>
                  <a:gd name="connsiteX2" fmla="*/ 9576 w 10000"/>
                  <a:gd name="connsiteY2" fmla="*/ 5974 h 10000"/>
                  <a:gd name="connsiteX3" fmla="*/ 2180 w 10000"/>
                  <a:gd name="connsiteY3" fmla="*/ 538 h 10000"/>
                  <a:gd name="connsiteX4" fmla="*/ 8617 w 10000"/>
                  <a:gd name="connsiteY4" fmla="*/ 5976 h 10000"/>
                  <a:gd name="connsiteX5" fmla="*/ 74 w 10000"/>
                  <a:gd name="connsiteY5" fmla="*/ 9224 h 10000"/>
                  <a:gd name="connsiteX6" fmla="*/ 10000 w 10000"/>
                  <a:gd name="connsiteY6" fmla="*/ 6260 h 10000"/>
                  <a:gd name="connsiteX0" fmla="*/ 10000 w 10000"/>
                  <a:gd name="connsiteY0" fmla="*/ 6206 h 9946"/>
                  <a:gd name="connsiteX1" fmla="*/ 9788 w 10000"/>
                  <a:gd name="connsiteY1" fmla="*/ 6206 h 9946"/>
                  <a:gd name="connsiteX2" fmla="*/ 9576 w 10000"/>
                  <a:gd name="connsiteY2" fmla="*/ 5920 h 9946"/>
                  <a:gd name="connsiteX3" fmla="*/ 2180 w 10000"/>
                  <a:gd name="connsiteY3" fmla="*/ 484 h 9946"/>
                  <a:gd name="connsiteX4" fmla="*/ 8617 w 10000"/>
                  <a:gd name="connsiteY4" fmla="*/ 5922 h 9946"/>
                  <a:gd name="connsiteX5" fmla="*/ 74 w 10000"/>
                  <a:gd name="connsiteY5" fmla="*/ 9170 h 9946"/>
                  <a:gd name="connsiteX6" fmla="*/ 10000 w 10000"/>
                  <a:gd name="connsiteY6" fmla="*/ 6206 h 9946"/>
                  <a:gd name="connsiteX0" fmla="*/ 10000 w 10000"/>
                  <a:gd name="connsiteY0" fmla="*/ 6240 h 10000"/>
                  <a:gd name="connsiteX1" fmla="*/ 9788 w 10000"/>
                  <a:gd name="connsiteY1" fmla="*/ 6240 h 10000"/>
                  <a:gd name="connsiteX2" fmla="*/ 9576 w 10000"/>
                  <a:gd name="connsiteY2" fmla="*/ 5952 h 10000"/>
                  <a:gd name="connsiteX3" fmla="*/ 2180 w 10000"/>
                  <a:gd name="connsiteY3" fmla="*/ 487 h 10000"/>
                  <a:gd name="connsiteX4" fmla="*/ 8617 w 10000"/>
                  <a:gd name="connsiteY4" fmla="*/ 5954 h 10000"/>
                  <a:gd name="connsiteX5" fmla="*/ 74 w 10000"/>
                  <a:gd name="connsiteY5" fmla="*/ 9220 h 10000"/>
                  <a:gd name="connsiteX6" fmla="*/ 10000 w 10000"/>
                  <a:gd name="connsiteY6" fmla="*/ 6240 h 10000"/>
                  <a:gd name="connsiteX0" fmla="*/ 10010 w 10010"/>
                  <a:gd name="connsiteY0" fmla="*/ 6240 h 10000"/>
                  <a:gd name="connsiteX1" fmla="*/ 9798 w 10010"/>
                  <a:gd name="connsiteY1" fmla="*/ 6240 h 10000"/>
                  <a:gd name="connsiteX2" fmla="*/ 9586 w 10010"/>
                  <a:gd name="connsiteY2" fmla="*/ 5952 h 10000"/>
                  <a:gd name="connsiteX3" fmla="*/ 2190 w 10010"/>
                  <a:gd name="connsiteY3" fmla="*/ 487 h 10000"/>
                  <a:gd name="connsiteX4" fmla="*/ 8627 w 10010"/>
                  <a:gd name="connsiteY4" fmla="*/ 5954 h 10000"/>
                  <a:gd name="connsiteX5" fmla="*/ 84 w 10010"/>
                  <a:gd name="connsiteY5" fmla="*/ 9220 h 10000"/>
                  <a:gd name="connsiteX6" fmla="*/ 10010 w 10010"/>
                  <a:gd name="connsiteY6" fmla="*/ 624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 h="10000">
                    <a:moveTo>
                      <a:pt x="10010" y="6240"/>
                    </a:moveTo>
                    <a:cubicBezTo>
                      <a:pt x="9939" y="6240"/>
                      <a:pt x="9869" y="6288"/>
                      <a:pt x="9798" y="6240"/>
                    </a:cubicBezTo>
                    <a:cubicBezTo>
                      <a:pt x="9727" y="6191"/>
                      <a:pt x="9692" y="6143"/>
                      <a:pt x="9586" y="5952"/>
                    </a:cubicBezTo>
                    <a:cubicBezTo>
                      <a:pt x="8966" y="4582"/>
                      <a:pt x="4839" y="-1788"/>
                      <a:pt x="2190" y="487"/>
                    </a:cubicBezTo>
                    <a:cubicBezTo>
                      <a:pt x="-459" y="2761"/>
                      <a:pt x="8035" y="5700"/>
                      <a:pt x="8627" y="5954"/>
                    </a:cubicBezTo>
                    <a:cubicBezTo>
                      <a:pt x="5379" y="6029"/>
                      <a:pt x="-792" y="6539"/>
                      <a:pt x="84" y="9220"/>
                    </a:cubicBezTo>
                    <a:cubicBezTo>
                      <a:pt x="1034" y="11720"/>
                      <a:pt x="8552" y="7527"/>
                      <a:pt x="10010" y="6240"/>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1" name="Полилиния 105"/>
              <p:cNvSpPr>
                <a:spLocks/>
              </p:cNvSpPr>
              <p:nvPr/>
            </p:nvSpPr>
            <p:spPr bwMode="gray">
              <a:xfrm>
                <a:off x="5767357" y="1125344"/>
                <a:ext cx="1357232" cy="1364000"/>
              </a:xfrm>
              <a:custGeom>
                <a:avLst/>
                <a:gdLst>
                  <a:gd name="T0" fmla="*/ 183 w 200"/>
                  <a:gd name="T1" fmla="*/ 119 h 200"/>
                  <a:gd name="T2" fmla="*/ 196 w 200"/>
                  <a:gd name="T3" fmla="*/ 97 h 200"/>
                  <a:gd name="T4" fmla="*/ 180 w 200"/>
                  <a:gd name="T5" fmla="*/ 50 h 200"/>
                  <a:gd name="T6" fmla="*/ 145 w 200"/>
                  <a:gd name="T7" fmla="*/ 15 h 200"/>
                  <a:gd name="T8" fmla="*/ 120 w 200"/>
                  <a:gd name="T9" fmla="*/ 17 h 200"/>
                  <a:gd name="T10" fmla="*/ 119 w 200"/>
                  <a:gd name="T11" fmla="*/ 17 h 200"/>
                  <a:gd name="T12" fmla="*/ 119 w 200"/>
                  <a:gd name="T13" fmla="*/ 17 h 200"/>
                  <a:gd name="T14" fmla="*/ 97 w 200"/>
                  <a:gd name="T15" fmla="*/ 4 h 200"/>
                  <a:gd name="T16" fmla="*/ 50 w 200"/>
                  <a:gd name="T17" fmla="*/ 20 h 200"/>
                  <a:gd name="T18" fmla="*/ 15 w 200"/>
                  <a:gd name="T19" fmla="*/ 55 h 200"/>
                  <a:gd name="T20" fmla="*/ 17 w 200"/>
                  <a:gd name="T21" fmla="*/ 80 h 200"/>
                  <a:gd name="T22" fmla="*/ 17 w 200"/>
                  <a:gd name="T23" fmla="*/ 81 h 200"/>
                  <a:gd name="T24" fmla="*/ 17 w 200"/>
                  <a:gd name="T25" fmla="*/ 82 h 200"/>
                  <a:gd name="T26" fmla="*/ 4 w 200"/>
                  <a:gd name="T27" fmla="*/ 103 h 200"/>
                  <a:gd name="T28" fmla="*/ 20 w 200"/>
                  <a:gd name="T29" fmla="*/ 150 h 200"/>
                  <a:gd name="T30" fmla="*/ 55 w 200"/>
                  <a:gd name="T31" fmla="*/ 185 h 200"/>
                  <a:gd name="T32" fmla="*/ 80 w 200"/>
                  <a:gd name="T33" fmla="*/ 183 h 200"/>
                  <a:gd name="T34" fmla="*/ 81 w 200"/>
                  <a:gd name="T35" fmla="*/ 183 h 200"/>
                  <a:gd name="T36" fmla="*/ 81 w 200"/>
                  <a:gd name="T37" fmla="*/ 183 h 200"/>
                  <a:gd name="T38" fmla="*/ 103 w 200"/>
                  <a:gd name="T39" fmla="*/ 196 h 200"/>
                  <a:gd name="T40" fmla="*/ 150 w 200"/>
                  <a:gd name="T41" fmla="*/ 180 h 200"/>
                  <a:gd name="T42" fmla="*/ 185 w 200"/>
                  <a:gd name="T43" fmla="*/ 146 h 200"/>
                  <a:gd name="T44" fmla="*/ 183 w 200"/>
                  <a:gd name="T45" fmla="*/ 120 h 200"/>
                  <a:gd name="T46" fmla="*/ 183 w 200"/>
                  <a:gd name="T47" fmla="*/ 120 h 200"/>
                  <a:gd name="T48" fmla="*/ 183 w 200"/>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200">
                    <a:moveTo>
                      <a:pt x="183" y="119"/>
                    </a:moveTo>
                    <a:cubicBezTo>
                      <a:pt x="190" y="113"/>
                      <a:pt x="194" y="105"/>
                      <a:pt x="196" y="97"/>
                    </a:cubicBezTo>
                    <a:cubicBezTo>
                      <a:pt x="200" y="81"/>
                      <a:pt x="194" y="64"/>
                      <a:pt x="180" y="50"/>
                    </a:cubicBezTo>
                    <a:cubicBezTo>
                      <a:pt x="173" y="32"/>
                      <a:pt x="161" y="19"/>
                      <a:pt x="145" y="15"/>
                    </a:cubicBezTo>
                    <a:cubicBezTo>
                      <a:pt x="137" y="13"/>
                      <a:pt x="128" y="14"/>
                      <a:pt x="120" y="17"/>
                    </a:cubicBezTo>
                    <a:cubicBezTo>
                      <a:pt x="119" y="17"/>
                      <a:pt x="119" y="17"/>
                      <a:pt x="119" y="17"/>
                    </a:cubicBezTo>
                    <a:cubicBezTo>
                      <a:pt x="119" y="17"/>
                      <a:pt x="119" y="17"/>
                      <a:pt x="119" y="17"/>
                    </a:cubicBezTo>
                    <a:cubicBezTo>
                      <a:pt x="112" y="10"/>
                      <a:pt x="105" y="6"/>
                      <a:pt x="97" y="4"/>
                    </a:cubicBezTo>
                    <a:cubicBezTo>
                      <a:pt x="81" y="0"/>
                      <a:pt x="64" y="7"/>
                      <a:pt x="50" y="20"/>
                    </a:cubicBezTo>
                    <a:cubicBezTo>
                      <a:pt x="32" y="27"/>
                      <a:pt x="19" y="39"/>
                      <a:pt x="15" y="55"/>
                    </a:cubicBezTo>
                    <a:cubicBezTo>
                      <a:pt x="13" y="63"/>
                      <a:pt x="14" y="72"/>
                      <a:pt x="17" y="80"/>
                    </a:cubicBezTo>
                    <a:cubicBezTo>
                      <a:pt x="17" y="81"/>
                      <a:pt x="17" y="81"/>
                      <a:pt x="17" y="81"/>
                    </a:cubicBezTo>
                    <a:cubicBezTo>
                      <a:pt x="17" y="82"/>
                      <a:pt x="17" y="82"/>
                      <a:pt x="17" y="82"/>
                    </a:cubicBezTo>
                    <a:cubicBezTo>
                      <a:pt x="10" y="88"/>
                      <a:pt x="6" y="95"/>
                      <a:pt x="4" y="103"/>
                    </a:cubicBezTo>
                    <a:cubicBezTo>
                      <a:pt x="0" y="119"/>
                      <a:pt x="6" y="136"/>
                      <a:pt x="20" y="150"/>
                    </a:cubicBezTo>
                    <a:cubicBezTo>
                      <a:pt x="27" y="168"/>
                      <a:pt x="39" y="181"/>
                      <a:pt x="55" y="185"/>
                    </a:cubicBezTo>
                    <a:cubicBezTo>
                      <a:pt x="63" y="187"/>
                      <a:pt x="72" y="186"/>
                      <a:pt x="80" y="183"/>
                    </a:cubicBezTo>
                    <a:cubicBezTo>
                      <a:pt x="81" y="183"/>
                      <a:pt x="81" y="183"/>
                      <a:pt x="81" y="183"/>
                    </a:cubicBezTo>
                    <a:cubicBezTo>
                      <a:pt x="81" y="183"/>
                      <a:pt x="81" y="183"/>
                      <a:pt x="81" y="183"/>
                    </a:cubicBezTo>
                    <a:cubicBezTo>
                      <a:pt x="88" y="190"/>
                      <a:pt x="95" y="195"/>
                      <a:pt x="103" y="196"/>
                    </a:cubicBezTo>
                    <a:cubicBezTo>
                      <a:pt x="119" y="200"/>
                      <a:pt x="136" y="194"/>
                      <a:pt x="150" y="180"/>
                    </a:cubicBezTo>
                    <a:cubicBezTo>
                      <a:pt x="168" y="174"/>
                      <a:pt x="181" y="161"/>
                      <a:pt x="185" y="146"/>
                    </a:cubicBezTo>
                    <a:cubicBezTo>
                      <a:pt x="187" y="137"/>
                      <a:pt x="186" y="129"/>
                      <a:pt x="183" y="120"/>
                    </a:cubicBezTo>
                    <a:cubicBezTo>
                      <a:pt x="183" y="120"/>
                      <a:pt x="183" y="120"/>
                      <a:pt x="183" y="120"/>
                    </a:cubicBezTo>
                    <a:lnTo>
                      <a:pt x="183" y="119"/>
                    </a:lnTo>
                    <a:close/>
                  </a:path>
                </a:pathLst>
              </a:custGeom>
              <a:gradFill flip="none" rotWithShape="1">
                <a:gsLst>
                  <a:gs pos="0">
                    <a:schemeClr val="accent1">
                      <a:lumMod val="60000"/>
                      <a:lumOff val="40000"/>
                    </a:schemeClr>
                  </a:gs>
                  <a:gs pos="60000">
                    <a:schemeClr val="accent1"/>
                  </a:gs>
                  <a:gs pos="100000">
                    <a:schemeClr val="accent1">
                      <a:lumMod val="75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2" name="Полилиния 106"/>
              <p:cNvSpPr>
                <a:spLocks/>
              </p:cNvSpPr>
              <p:nvPr/>
            </p:nvSpPr>
            <p:spPr bwMode="gray">
              <a:xfrm>
                <a:off x="5977499" y="1338871"/>
                <a:ext cx="936948" cy="93694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03" name="Полилиния 106"/>
              <p:cNvSpPr>
                <a:spLocks/>
              </p:cNvSpPr>
              <p:nvPr/>
            </p:nvSpPr>
            <p:spPr bwMode="gray">
              <a:xfrm>
                <a:off x="6222745" y="1584116"/>
                <a:ext cx="446457" cy="44645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grpSp>
      <p:sp>
        <p:nvSpPr>
          <p:cNvPr id="2" name="Заголовок 1"/>
          <p:cNvSpPr>
            <a:spLocks noGrp="1"/>
          </p:cNvSpPr>
          <p:nvPr>
            <p:ph type="ctrTitle"/>
          </p:nvPr>
        </p:nvSpPr>
        <p:spPr>
          <a:xfrm>
            <a:off x="1524000" y="1005840"/>
            <a:ext cx="9144000" cy="2651760"/>
          </a:xfrm>
        </p:spPr>
        <p:txBody>
          <a:bodyPr rtlCol="0" anchor="b">
            <a:normAutofit/>
          </a:bodyPr>
          <a:lstStyle>
            <a:lvl1pPr algn="ctr">
              <a:lnSpc>
                <a:spcPct val="80000"/>
              </a:lnSpc>
              <a:defRPr sz="7200">
                <a:solidFill>
                  <a:schemeClr val="tx1"/>
                </a:solidFill>
                <a:effectLst>
                  <a:outerShdw blurRad="50800" algn="ctr" rotWithShape="0">
                    <a:prstClr val="black">
                      <a:alpha val="35000"/>
                    </a:prstClr>
                  </a:outerShdw>
                </a:effectLst>
              </a:defRPr>
            </a:lvl1pPr>
          </a:lstStyle>
          <a:p>
            <a:pPr rtl="0"/>
            <a:r>
              <a:rPr lang="ru-RU" noProof="0"/>
              <a:t>Образец заголовка</a:t>
            </a:r>
            <a:endParaRPr lang="ru-RU" noProof="0" dirty="0"/>
          </a:p>
        </p:txBody>
      </p:sp>
      <p:sp>
        <p:nvSpPr>
          <p:cNvPr id="3" name="Подзаголовок 2"/>
          <p:cNvSpPr>
            <a:spLocks noGrp="1"/>
          </p:cNvSpPr>
          <p:nvPr>
            <p:ph type="subTitle" idx="1"/>
          </p:nvPr>
        </p:nvSpPr>
        <p:spPr>
          <a:xfrm>
            <a:off x="1524000" y="3719568"/>
            <a:ext cx="9144000" cy="1082939"/>
          </a:xfrm>
        </p:spPr>
        <p:txBody>
          <a:bodyPr rtlCol="0"/>
          <a:lstStyle>
            <a:lvl1pPr marL="0" indent="0" algn="ctr">
              <a:spcBef>
                <a:spcPts val="1000"/>
              </a:spcBef>
              <a:buNone/>
              <a:defRPr sz="2400">
                <a:effectLst>
                  <a:outerShdw blurRad="50800" algn="ctr" rotWithShape="0">
                    <a:prstClr val="black">
                      <a:alpha val="35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endParaRPr lang="ru-RU" noProof="0" dirty="0"/>
          </a:p>
        </p:txBody>
      </p:sp>
    </p:spTree>
    <p:extLst>
      <p:ext uri="{BB962C8B-B14F-4D97-AF65-F5344CB8AC3E}">
        <p14:creationId xmlns:p14="http://schemas.microsoft.com/office/powerpoint/2010/main" val="9217887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5223AB1B-22DB-4134-8BA6-12E209DDCEB3}" type="datetime1">
              <a:rPr lang="ru-RU" noProof="0" smtClean="0"/>
              <a:t>10.05.2020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33678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22080" y="567651"/>
            <a:ext cx="1645920" cy="5452149"/>
          </a:xfrm>
        </p:spPr>
        <p:txBody>
          <a:bodyPr vert="eaVert" rtlCol="0"/>
          <a:lstStyle>
            <a:lvl1pPr>
              <a:defRPr/>
            </a:lvl1pPr>
          </a:lstStyle>
          <a:p>
            <a:pPr rtl="0"/>
            <a:r>
              <a:rPr lang="ru-RU" noProof="0"/>
              <a:t>Образец заголовка</a:t>
            </a:r>
            <a:endParaRPr lang="ru-RU" noProof="0" dirty="0"/>
          </a:p>
        </p:txBody>
      </p:sp>
      <p:sp>
        <p:nvSpPr>
          <p:cNvPr id="3" name="Вертикальный текст 2"/>
          <p:cNvSpPr>
            <a:spLocks noGrp="1"/>
          </p:cNvSpPr>
          <p:nvPr>
            <p:ph type="body" orient="vert" idx="1"/>
          </p:nvPr>
        </p:nvSpPr>
        <p:spPr>
          <a:xfrm>
            <a:off x="1524000" y="567652"/>
            <a:ext cx="7315200" cy="5452148"/>
          </a:xfrm>
        </p:spPr>
        <p:txBody>
          <a:bodyPr vert="eaVert"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F4A73BAC-217F-459C-9A3E-34F70E621FBC}" type="datetime1">
              <a:rPr lang="ru-RU" noProof="0" smtClean="0"/>
              <a:t>10.05.2020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265073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Объект 2"/>
          <p:cNvSpPr>
            <a:spLocks noGrp="1"/>
          </p:cNvSpPr>
          <p:nvPr>
            <p:ph idx="1"/>
          </p:nvPr>
        </p:nvSpPr>
        <p:spPr/>
        <p:txBody>
          <a:bodyPr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B1BCE19F-B81C-4922-B1EB-0F8271D9DC41}" type="datetime1">
              <a:rPr lang="ru-RU" noProof="0" smtClean="0"/>
              <a:t>10.05.2020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2643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4" name="Группа 83" descr="Несколько цветов в левой части слайда"/>
          <p:cNvGrpSpPr/>
          <p:nvPr/>
        </p:nvGrpSpPr>
        <p:grpSpPr bwMode="gray">
          <a:xfrm>
            <a:off x="-111192" y="56187"/>
            <a:ext cx="1187090" cy="6801813"/>
            <a:chOff x="-111192" y="56187"/>
            <a:chExt cx="1187090" cy="6801813"/>
          </a:xfrm>
        </p:grpSpPr>
        <p:sp>
          <p:nvSpPr>
            <p:cNvPr id="7" name="Полилиния 6"/>
            <p:cNvSpPr>
              <a:spLocks/>
            </p:cNvSpPr>
            <p:nvPr/>
          </p:nvSpPr>
          <p:spPr bwMode="gray">
            <a:xfrm rot="21370907">
              <a:off x="309865" y="316313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 name="Овал 33"/>
            <p:cNvSpPr>
              <a:spLocks noChangeArrowheads="1"/>
            </p:cNvSpPr>
            <p:nvPr/>
          </p:nvSpPr>
          <p:spPr bwMode="gray">
            <a:xfrm rot="21370907">
              <a:off x="156317" y="389499"/>
              <a:ext cx="107325" cy="90813"/>
            </a:xfrm>
            <a:prstGeom prst="ellipse">
              <a:avLst/>
            </a:pr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9" name="Группа 8"/>
            <p:cNvGrpSpPr/>
            <p:nvPr/>
          </p:nvGrpSpPr>
          <p:grpSpPr bwMode="gray">
            <a:xfrm rot="21351673">
              <a:off x="188910" y="3285460"/>
              <a:ext cx="886988" cy="656333"/>
              <a:chOff x="452438" y="3540125"/>
              <a:chExt cx="750888" cy="555625"/>
            </a:xfrm>
          </p:grpSpPr>
          <p:sp>
            <p:nvSpPr>
              <p:cNvPr id="10" name="Полилиния 9"/>
              <p:cNvSpPr>
                <a:spLocks/>
              </p:cNvSpPr>
              <p:nvPr/>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10"/>
              <p:cNvSpPr>
                <a:spLocks/>
              </p:cNvSpPr>
              <p:nvPr/>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12" name="Полилиния 11"/>
            <p:cNvSpPr>
              <a:spLocks/>
            </p:cNvSpPr>
            <p:nvPr/>
          </p:nvSpPr>
          <p:spPr bwMode="gray">
            <a:xfrm rot="21370907">
              <a:off x="40737" y="3810995"/>
              <a:ext cx="338487" cy="336423"/>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12"/>
            <p:cNvSpPr>
              <a:spLocks/>
            </p:cNvSpPr>
            <p:nvPr/>
          </p:nvSpPr>
          <p:spPr bwMode="gray">
            <a:xfrm rot="1029304">
              <a:off x="-5757" y="2131015"/>
              <a:ext cx="717568" cy="786784"/>
            </a:xfrm>
            <a:custGeom>
              <a:avLst/>
              <a:gdLst>
                <a:gd name="connsiteX0" fmla="*/ 624166 w 717568"/>
                <a:gd name="connsiteY0" fmla="*/ 7939 h 786784"/>
                <a:gd name="connsiteX1" fmla="*/ 680993 w 717568"/>
                <a:gd name="connsiteY1" fmla="*/ 7779 h 786784"/>
                <a:gd name="connsiteX2" fmla="*/ 244665 w 717568"/>
                <a:gd name="connsiteY2" fmla="*/ 782347 h 786784"/>
                <a:gd name="connsiteX3" fmla="*/ 109114 w 717568"/>
                <a:gd name="connsiteY3" fmla="*/ 756152 h 786784"/>
                <a:gd name="connsiteX4" fmla="*/ 99313 w 717568"/>
                <a:gd name="connsiteY4" fmla="*/ 749712 h 786784"/>
                <a:gd name="connsiteX5" fmla="*/ 0 w 717568"/>
                <a:gd name="connsiteY5" fmla="*/ 427989 h 786784"/>
                <a:gd name="connsiteX6" fmla="*/ 3400 w 717568"/>
                <a:gd name="connsiteY6" fmla="*/ 430734 h 786784"/>
                <a:gd name="connsiteX7" fmla="*/ 260064 w 717568"/>
                <a:gd name="connsiteY7" fmla="*/ 731389 h 786784"/>
                <a:gd name="connsiteX8" fmla="*/ 624166 w 717568"/>
                <a:gd name="connsiteY8" fmla="*/ 7939 h 78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68" h="786784">
                  <a:moveTo>
                    <a:pt x="624166" y="7939"/>
                  </a:moveTo>
                  <a:cubicBezTo>
                    <a:pt x="643937" y="-2174"/>
                    <a:pt x="663027" y="-3050"/>
                    <a:pt x="680993" y="7779"/>
                  </a:cubicBezTo>
                  <a:cubicBezTo>
                    <a:pt x="870924" y="119888"/>
                    <a:pt x="260065" y="848593"/>
                    <a:pt x="244665" y="782347"/>
                  </a:cubicBezTo>
                  <a:cubicBezTo>
                    <a:pt x="206165" y="793813"/>
                    <a:pt x="158682" y="782347"/>
                    <a:pt x="109114" y="756152"/>
                  </a:cubicBezTo>
                  <a:lnTo>
                    <a:pt x="99313" y="749712"/>
                  </a:lnTo>
                  <a:lnTo>
                    <a:pt x="0" y="427989"/>
                  </a:lnTo>
                  <a:lnTo>
                    <a:pt x="3400" y="430734"/>
                  </a:lnTo>
                  <a:cubicBezTo>
                    <a:pt x="113766" y="527555"/>
                    <a:pt x="231831" y="660047"/>
                    <a:pt x="260064" y="731389"/>
                  </a:cubicBezTo>
                  <a:cubicBezTo>
                    <a:pt x="313964" y="602081"/>
                    <a:pt x="485768" y="78723"/>
                    <a:pt x="624166" y="793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noAutofit/>
            </a:bodyPr>
            <a:lstStyle/>
            <a:p>
              <a:pPr rtl="0"/>
              <a:endParaRPr lang="ru-RU" noProof="0" dirty="0"/>
            </a:p>
          </p:txBody>
        </p:sp>
        <p:sp>
          <p:nvSpPr>
            <p:cNvPr id="14" name="Полилиния 13"/>
            <p:cNvSpPr>
              <a:spLocks/>
            </p:cNvSpPr>
            <p:nvPr/>
          </p:nvSpPr>
          <p:spPr bwMode="gray">
            <a:xfrm rot="229093" flipH="1">
              <a:off x="363693" y="512740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4"/>
            <p:cNvSpPr>
              <a:spLocks/>
            </p:cNvSpPr>
            <p:nvPr/>
          </p:nvSpPr>
          <p:spPr bwMode="gray">
            <a:xfrm rot="229093" flipH="1">
              <a:off x="820539" y="6496790"/>
              <a:ext cx="130517" cy="129721"/>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5"/>
            <p:cNvSpPr>
              <a:spLocks/>
            </p:cNvSpPr>
            <p:nvPr/>
          </p:nvSpPr>
          <p:spPr bwMode="gray">
            <a:xfrm rot="18488757">
              <a:off x="56320" y="5556204"/>
              <a:ext cx="303358" cy="304647"/>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6"/>
            <p:cNvSpPr>
              <a:spLocks/>
            </p:cNvSpPr>
            <p:nvPr/>
          </p:nvSpPr>
          <p:spPr bwMode="gray">
            <a:xfrm rot="21540920" flipH="1">
              <a:off x="309775" y="56187"/>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Овал 33"/>
            <p:cNvSpPr>
              <a:spLocks noChangeArrowheads="1"/>
            </p:cNvSpPr>
            <p:nvPr/>
          </p:nvSpPr>
          <p:spPr bwMode="gray">
            <a:xfrm rot="21540920" flipH="1">
              <a:off x="77245" y="2006726"/>
              <a:ext cx="107325" cy="90813"/>
            </a:xfrm>
            <a:prstGeom prst="ellipse">
              <a:avLst/>
            </a:pr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27"/>
            <p:cNvSpPr>
              <a:spLocks/>
            </p:cNvSpPr>
            <p:nvPr/>
          </p:nvSpPr>
          <p:spPr bwMode="gray">
            <a:xfrm rot="19007982" flipV="1">
              <a:off x="756768" y="5796628"/>
              <a:ext cx="138254" cy="141654"/>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20" name="Полилиния 19"/>
            <p:cNvSpPr/>
            <p:nvPr/>
          </p:nvSpPr>
          <p:spPr bwMode="gray">
            <a:xfrm>
              <a:off x="-111192" y="5906666"/>
              <a:ext cx="670" cy="8039"/>
            </a:xfrm>
            <a:custGeom>
              <a:avLst/>
              <a:gdLst>
                <a:gd name="connsiteX0" fmla="*/ 133 w 591"/>
                <a:gd name="connsiteY0" fmla="*/ 57 h 7090"/>
                <a:gd name="connsiteX1" fmla="*/ 502 w 591"/>
                <a:gd name="connsiteY1" fmla="*/ 3724 h 7090"/>
                <a:gd name="connsiteX2" fmla="*/ 591 w 591"/>
                <a:gd name="connsiteY2" fmla="*/ 5706 h 7090"/>
                <a:gd name="connsiteX3" fmla="*/ 1 w 591"/>
                <a:gd name="connsiteY3" fmla="*/ 7090 h 7090"/>
                <a:gd name="connsiteX4" fmla="*/ 133 w 591"/>
                <a:gd name="connsiteY4" fmla="*/ 57 h 7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 h="7090">
                  <a:moveTo>
                    <a:pt x="133" y="57"/>
                  </a:moveTo>
                  <a:cubicBezTo>
                    <a:pt x="221" y="-306"/>
                    <a:pt x="348" y="1114"/>
                    <a:pt x="502" y="3724"/>
                  </a:cubicBezTo>
                  <a:lnTo>
                    <a:pt x="591" y="5706"/>
                  </a:lnTo>
                  <a:lnTo>
                    <a:pt x="1" y="7090"/>
                  </a:lnTo>
                  <a:cubicBezTo>
                    <a:pt x="-4" y="2567"/>
                    <a:pt x="45" y="420"/>
                    <a:pt x="133" y="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1" name="Полилиния 49"/>
            <p:cNvSpPr>
              <a:spLocks/>
            </p:cNvSpPr>
            <p:nvPr/>
          </p:nvSpPr>
          <p:spPr bwMode="gray">
            <a:xfrm rot="238563">
              <a:off x="193325" y="5986638"/>
              <a:ext cx="587092" cy="435643"/>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 name="connsiteX0" fmla="*/ 437 w 8676"/>
                <a:gd name="connsiteY0" fmla="*/ 38 h 8343"/>
                <a:gd name="connsiteX1" fmla="*/ 3833 w 8676"/>
                <a:gd name="connsiteY1" fmla="*/ 6489 h 8343"/>
                <a:gd name="connsiteX2" fmla="*/ 8676 w 8676"/>
                <a:gd name="connsiteY2" fmla="*/ 1731 h 8343"/>
                <a:gd name="connsiteX3" fmla="*/ 3823 w 8676"/>
                <a:gd name="connsiteY3" fmla="*/ 8271 h 8343"/>
                <a:gd name="connsiteX4" fmla="*/ 3582 w 8676"/>
                <a:gd name="connsiteY4" fmla="*/ 8102 h 8343"/>
                <a:gd name="connsiteX5" fmla="*/ 437 w 8676"/>
                <a:gd name="connsiteY5" fmla="*/ 38 h 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6" h="8343">
                  <a:moveTo>
                    <a:pt x="437" y="38"/>
                  </a:moveTo>
                  <a:cubicBezTo>
                    <a:pt x="1758" y="602"/>
                    <a:pt x="3645" y="4151"/>
                    <a:pt x="3833" y="6489"/>
                  </a:cubicBezTo>
                  <a:cubicBezTo>
                    <a:pt x="5091" y="4070"/>
                    <a:pt x="8676" y="-43"/>
                    <a:pt x="8676" y="1731"/>
                  </a:cubicBezTo>
                  <a:cubicBezTo>
                    <a:pt x="8613" y="4070"/>
                    <a:pt x="5458" y="8997"/>
                    <a:pt x="3823" y="8271"/>
                  </a:cubicBezTo>
                  <a:cubicBezTo>
                    <a:pt x="3760" y="8352"/>
                    <a:pt x="3582" y="8022"/>
                    <a:pt x="3582" y="8102"/>
                  </a:cubicBezTo>
                  <a:cubicBezTo>
                    <a:pt x="2764" y="9312"/>
                    <a:pt x="-1324" y="-688"/>
                    <a:pt x="437" y="38"/>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1"/>
            <p:cNvSpPr/>
            <p:nvPr/>
          </p:nvSpPr>
          <p:spPr bwMode="gray">
            <a:xfrm>
              <a:off x="-5482" y="1265703"/>
              <a:ext cx="764564" cy="2440644"/>
            </a:xfrm>
            <a:custGeom>
              <a:avLst/>
              <a:gdLst>
                <a:gd name="connsiteX0" fmla="*/ 762840 w 764564"/>
                <a:gd name="connsiteY0" fmla="*/ 0 h 2440644"/>
                <a:gd name="connsiteX1" fmla="*/ 764564 w 764564"/>
                <a:gd name="connsiteY1" fmla="*/ 6597 h 2440644"/>
                <a:gd name="connsiteX2" fmla="*/ 415990 w 764564"/>
                <a:gd name="connsiteY2" fmla="*/ 745997 h 2440644"/>
                <a:gd name="connsiteX3" fmla="*/ 496527 w 764564"/>
                <a:gd name="connsiteY3" fmla="*/ 655633 h 2440644"/>
                <a:gd name="connsiteX4" fmla="*/ 498251 w 764564"/>
                <a:gd name="connsiteY4" fmla="*/ 662230 h 2440644"/>
                <a:gd name="connsiteX5" fmla="*/ 412572 w 764564"/>
                <a:gd name="connsiteY5" fmla="*/ 757070 h 2440644"/>
                <a:gd name="connsiteX6" fmla="*/ 132423 w 764564"/>
                <a:gd name="connsiteY6" fmla="*/ 1794536 h 2440644"/>
                <a:gd name="connsiteX7" fmla="*/ 12481 w 764564"/>
                <a:gd name="connsiteY7" fmla="*/ 2370241 h 2440644"/>
                <a:gd name="connsiteX8" fmla="*/ 0 w 764564"/>
                <a:gd name="connsiteY8" fmla="*/ 2440644 h 2440644"/>
                <a:gd name="connsiteX9" fmla="*/ 0 w 764564"/>
                <a:gd name="connsiteY9" fmla="*/ 2414471 h 2440644"/>
                <a:gd name="connsiteX10" fmla="*/ 8605 w 764564"/>
                <a:gd name="connsiteY10" fmla="*/ 2365918 h 2440644"/>
                <a:gd name="connsiteX11" fmla="*/ 127275 w 764564"/>
                <a:gd name="connsiteY11" fmla="*/ 1794968 h 2440644"/>
                <a:gd name="connsiteX12" fmla="*/ 762840 w 764564"/>
                <a:gd name="connsiteY12" fmla="*/ 0 h 24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4564" h="2440644">
                  <a:moveTo>
                    <a:pt x="762840" y="0"/>
                  </a:moveTo>
                  <a:cubicBezTo>
                    <a:pt x="764564" y="6597"/>
                    <a:pt x="764564" y="6597"/>
                    <a:pt x="764564" y="6597"/>
                  </a:cubicBezTo>
                  <a:cubicBezTo>
                    <a:pt x="661164" y="110118"/>
                    <a:pt x="539650" y="369766"/>
                    <a:pt x="415990" y="745997"/>
                  </a:cubicBezTo>
                  <a:cubicBezTo>
                    <a:pt x="496527" y="655633"/>
                    <a:pt x="496527" y="655633"/>
                    <a:pt x="496527" y="655633"/>
                  </a:cubicBezTo>
                  <a:cubicBezTo>
                    <a:pt x="498251" y="662230"/>
                    <a:pt x="498251" y="662230"/>
                    <a:pt x="498251" y="662230"/>
                  </a:cubicBezTo>
                  <a:cubicBezTo>
                    <a:pt x="412572" y="757070"/>
                    <a:pt x="412572" y="757070"/>
                    <a:pt x="412572" y="757070"/>
                  </a:cubicBezTo>
                  <a:cubicBezTo>
                    <a:pt x="318542" y="1041374"/>
                    <a:pt x="223452" y="1394081"/>
                    <a:pt x="132423" y="1794536"/>
                  </a:cubicBezTo>
                  <a:cubicBezTo>
                    <a:pt x="87192" y="1992829"/>
                    <a:pt x="46889" y="2187085"/>
                    <a:pt x="12481" y="2370241"/>
                  </a:cubicBezTo>
                  <a:lnTo>
                    <a:pt x="0" y="2440644"/>
                  </a:lnTo>
                  <a:lnTo>
                    <a:pt x="0" y="2414471"/>
                  </a:lnTo>
                  <a:lnTo>
                    <a:pt x="8605" y="2365918"/>
                  </a:lnTo>
                  <a:cubicBezTo>
                    <a:pt x="42739" y="2184035"/>
                    <a:pt x="82614" y="1991416"/>
                    <a:pt x="127275" y="1794968"/>
                  </a:cubicBezTo>
                  <a:cubicBezTo>
                    <a:pt x="341194" y="854304"/>
                    <a:pt x="578318" y="183597"/>
                    <a:pt x="762840" y="0"/>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23" name="Группа 22"/>
            <p:cNvGrpSpPr/>
            <p:nvPr/>
          </p:nvGrpSpPr>
          <p:grpSpPr bwMode="gray">
            <a:xfrm rot="399179" flipH="1">
              <a:off x="322913" y="912037"/>
              <a:ext cx="740803" cy="743600"/>
              <a:chOff x="2051052" y="5522596"/>
              <a:chExt cx="892175" cy="895542"/>
            </a:xfrm>
          </p:grpSpPr>
          <p:sp>
            <p:nvSpPr>
              <p:cNvPr id="24" name="Полилиния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Линия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Полилиния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8" name="Полилиния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9" name="Овал 28"/>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sp>
          <p:nvSpPr>
            <p:cNvPr id="30" name="Полилиния 29"/>
            <p:cNvSpPr>
              <a:spLocks/>
            </p:cNvSpPr>
            <p:nvPr/>
          </p:nvSpPr>
          <p:spPr bwMode="gray">
            <a:xfrm rot="21370907">
              <a:off x="453244" y="1821965"/>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1" name="Полилиния 30"/>
            <p:cNvSpPr/>
            <p:nvPr/>
          </p:nvSpPr>
          <p:spPr bwMode="gray">
            <a:xfrm>
              <a:off x="-5482" y="3721714"/>
              <a:ext cx="572070" cy="2025949"/>
            </a:xfrm>
            <a:custGeom>
              <a:avLst/>
              <a:gdLst>
                <a:gd name="connsiteX0" fmla="*/ 571311 w 572070"/>
                <a:gd name="connsiteY0" fmla="*/ 698 h 2025949"/>
                <a:gd name="connsiteX1" fmla="*/ 535841 w 572070"/>
                <a:gd name="connsiteY1" fmla="*/ 157150 h 2025949"/>
                <a:gd name="connsiteX2" fmla="*/ 43954 w 572070"/>
                <a:gd name="connsiteY2" fmla="*/ 1914280 h 2025949"/>
                <a:gd name="connsiteX3" fmla="*/ 0 w 572070"/>
                <a:gd name="connsiteY3" fmla="*/ 2025949 h 2025949"/>
                <a:gd name="connsiteX4" fmla="*/ 0 w 572070"/>
                <a:gd name="connsiteY4" fmla="*/ 1931247 h 2025949"/>
                <a:gd name="connsiteX5" fmla="*/ 38961 w 572070"/>
                <a:gd name="connsiteY5" fmla="*/ 1823186 h 2025949"/>
                <a:gd name="connsiteX6" fmla="*/ 487112 w 572070"/>
                <a:gd name="connsiteY6" fmla="*/ 146883 h 2025949"/>
                <a:gd name="connsiteX7" fmla="*/ 571311 w 572070"/>
                <a:gd name="connsiteY7" fmla="*/ 698 h 202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070" h="2025949">
                  <a:moveTo>
                    <a:pt x="571311" y="698"/>
                  </a:moveTo>
                  <a:cubicBezTo>
                    <a:pt x="574851" y="6404"/>
                    <a:pt x="566519" y="47998"/>
                    <a:pt x="535841" y="157150"/>
                  </a:cubicBezTo>
                  <a:cubicBezTo>
                    <a:pt x="455308" y="443674"/>
                    <a:pt x="262063" y="1332539"/>
                    <a:pt x="43954" y="1914280"/>
                  </a:cubicBezTo>
                  <a:lnTo>
                    <a:pt x="0" y="2025949"/>
                  </a:lnTo>
                  <a:lnTo>
                    <a:pt x="0" y="1931247"/>
                  </a:lnTo>
                  <a:lnTo>
                    <a:pt x="38961" y="1823186"/>
                  </a:lnTo>
                  <a:cubicBezTo>
                    <a:pt x="257758" y="1197543"/>
                    <a:pt x="459012" y="348382"/>
                    <a:pt x="487112" y="146883"/>
                  </a:cubicBezTo>
                  <a:cubicBezTo>
                    <a:pt x="498274" y="149283"/>
                    <a:pt x="563523" y="-11856"/>
                    <a:pt x="571311" y="69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32" name="Полилиния 31"/>
            <p:cNvSpPr/>
            <p:nvPr/>
          </p:nvSpPr>
          <p:spPr bwMode="gray">
            <a:xfrm>
              <a:off x="404351" y="4895423"/>
              <a:ext cx="203734" cy="1962577"/>
            </a:xfrm>
            <a:custGeom>
              <a:avLst/>
              <a:gdLst>
                <a:gd name="connsiteX0" fmla="*/ 203734 w 203734"/>
                <a:gd name="connsiteY0" fmla="*/ 34 h 1962577"/>
                <a:gd name="connsiteX1" fmla="*/ 38502 w 203734"/>
                <a:gd name="connsiteY1" fmla="*/ 1942127 h 1962577"/>
                <a:gd name="connsiteX2" fmla="*/ 38124 w 203734"/>
                <a:gd name="connsiteY2" fmla="*/ 1962577 h 1962577"/>
                <a:gd name="connsiteX3" fmla="*/ 0 w 203734"/>
                <a:gd name="connsiteY3" fmla="*/ 1962577 h 1962577"/>
                <a:gd name="connsiteX4" fmla="*/ 861 w 203734"/>
                <a:gd name="connsiteY4" fmla="*/ 1930481 h 1962577"/>
                <a:gd name="connsiteX5" fmla="*/ 168890 w 203734"/>
                <a:gd name="connsiteY5" fmla="*/ 27735 h 1962577"/>
                <a:gd name="connsiteX6" fmla="*/ 203734 w 203734"/>
                <a:gd name="connsiteY6" fmla="*/ 34 h 196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4" h="1962577">
                  <a:moveTo>
                    <a:pt x="203734" y="34"/>
                  </a:moveTo>
                  <a:cubicBezTo>
                    <a:pt x="84994" y="510675"/>
                    <a:pt x="48957" y="1435542"/>
                    <a:pt x="38502" y="1942127"/>
                  </a:cubicBezTo>
                  <a:lnTo>
                    <a:pt x="38124" y="1962577"/>
                  </a:lnTo>
                  <a:lnTo>
                    <a:pt x="0" y="1962577"/>
                  </a:lnTo>
                  <a:lnTo>
                    <a:pt x="861" y="1930481"/>
                  </a:lnTo>
                  <a:cubicBezTo>
                    <a:pt x="15196" y="1428054"/>
                    <a:pt x="54378" y="534635"/>
                    <a:pt x="168890" y="27735"/>
                  </a:cubicBezTo>
                  <a:cubicBezTo>
                    <a:pt x="168890" y="27735"/>
                    <a:pt x="186897" y="-1137"/>
                    <a:pt x="203734" y="3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33" name="Группа 32"/>
            <p:cNvGrpSpPr/>
            <p:nvPr/>
          </p:nvGrpSpPr>
          <p:grpSpPr bwMode="gray">
            <a:xfrm rot="16304340" flipH="1">
              <a:off x="178634" y="4276817"/>
              <a:ext cx="888787" cy="885044"/>
              <a:chOff x="4277517" y="3752400"/>
              <a:chExt cx="1154448" cy="1149586"/>
            </a:xfrm>
          </p:grpSpPr>
          <p:sp>
            <p:nvSpPr>
              <p:cNvPr id="34" name="Полилиния 33"/>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8"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grpSp>
      <p:grpSp>
        <p:nvGrpSpPr>
          <p:cNvPr id="83" name="Группа 82" descr="Несколько цветов в правой части слайда"/>
          <p:cNvGrpSpPr/>
          <p:nvPr/>
        </p:nvGrpSpPr>
        <p:grpSpPr bwMode="gray">
          <a:xfrm>
            <a:off x="10666412" y="2618021"/>
            <a:ext cx="1376735" cy="4239979"/>
            <a:chOff x="10666412" y="2618021"/>
            <a:chExt cx="1376735" cy="4239979"/>
          </a:xfrm>
        </p:grpSpPr>
        <p:sp>
          <p:nvSpPr>
            <p:cNvPr id="82" name="Полилиния 13"/>
            <p:cNvSpPr>
              <a:spLocks noEditPoints="1"/>
            </p:cNvSpPr>
            <p:nvPr/>
          </p:nvSpPr>
          <p:spPr bwMode="gray">
            <a:xfrm>
              <a:off x="11081335" y="4464333"/>
              <a:ext cx="842070" cy="2393667"/>
            </a:xfrm>
            <a:custGeom>
              <a:avLst/>
              <a:gdLst>
                <a:gd name="T0" fmla="*/ 31 w 274"/>
                <a:gd name="T1" fmla="*/ 768 h 826"/>
                <a:gd name="T2" fmla="*/ 21 w 274"/>
                <a:gd name="T3" fmla="*/ 826 h 826"/>
                <a:gd name="T4" fmla="*/ 29 w 274"/>
                <a:gd name="T5" fmla="*/ 826 h 826"/>
                <a:gd name="T6" fmla="*/ 107 w 274"/>
                <a:gd name="T7" fmla="*/ 491 h 826"/>
                <a:gd name="T8" fmla="*/ 139 w 274"/>
                <a:gd name="T9" fmla="*/ 364 h 826"/>
                <a:gd name="T10" fmla="*/ 272 w 274"/>
                <a:gd name="T11" fmla="*/ 359 h 826"/>
                <a:gd name="T12" fmla="*/ 274 w 274"/>
                <a:gd name="T13" fmla="*/ 351 h 826"/>
                <a:gd name="T14" fmla="*/ 141 w 274"/>
                <a:gd name="T15" fmla="*/ 354 h 826"/>
                <a:gd name="T16" fmla="*/ 139 w 274"/>
                <a:gd name="T17" fmla="*/ 0 h 826"/>
                <a:gd name="T18" fmla="*/ 132 w 274"/>
                <a:gd name="T19" fmla="*/ 3 h 826"/>
                <a:gd name="T20" fmla="*/ 131 w 274"/>
                <a:gd name="T21" fmla="*/ 357 h 826"/>
                <a:gd name="T22" fmla="*/ 96 w 274"/>
                <a:gd name="T23" fmla="*/ 382 h 826"/>
                <a:gd name="T24" fmla="*/ 50 w 274"/>
                <a:gd name="T25" fmla="*/ 451 h 826"/>
                <a:gd name="T26" fmla="*/ 21 w 274"/>
                <a:gd name="T27" fmla="*/ 393 h 826"/>
                <a:gd name="T28" fmla="*/ 14 w 274"/>
                <a:gd name="T29" fmla="*/ 396 h 826"/>
                <a:gd name="T30" fmla="*/ 45 w 274"/>
                <a:gd name="T31" fmla="*/ 462 h 826"/>
                <a:gd name="T32" fmla="*/ 31 w 274"/>
                <a:gd name="T33" fmla="*/ 768 h 826"/>
                <a:gd name="T34" fmla="*/ 102 w 274"/>
                <a:gd name="T35" fmla="*/ 389 h 826"/>
                <a:gd name="T36" fmla="*/ 129 w 274"/>
                <a:gd name="T37" fmla="*/ 369 h 826"/>
                <a:gd name="T38" fmla="*/ 98 w 274"/>
                <a:gd name="T39" fmla="*/ 489 h 826"/>
                <a:gd name="T40" fmla="*/ 36 w 274"/>
                <a:gd name="T41" fmla="*/ 744 h 826"/>
                <a:gd name="T42" fmla="*/ 102 w 274"/>
                <a:gd name="T43" fmla="*/ 389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826">
                  <a:moveTo>
                    <a:pt x="31" y="768"/>
                  </a:moveTo>
                  <a:cubicBezTo>
                    <a:pt x="27" y="787"/>
                    <a:pt x="24" y="806"/>
                    <a:pt x="21" y="826"/>
                  </a:cubicBezTo>
                  <a:cubicBezTo>
                    <a:pt x="29" y="826"/>
                    <a:pt x="29" y="826"/>
                    <a:pt x="29" y="826"/>
                  </a:cubicBezTo>
                  <a:cubicBezTo>
                    <a:pt x="51" y="698"/>
                    <a:pt x="81" y="589"/>
                    <a:pt x="107" y="491"/>
                  </a:cubicBezTo>
                  <a:cubicBezTo>
                    <a:pt x="118" y="446"/>
                    <a:pt x="129" y="404"/>
                    <a:pt x="139" y="364"/>
                  </a:cubicBezTo>
                  <a:cubicBezTo>
                    <a:pt x="174" y="348"/>
                    <a:pt x="219" y="346"/>
                    <a:pt x="272" y="359"/>
                  </a:cubicBezTo>
                  <a:cubicBezTo>
                    <a:pt x="274" y="351"/>
                    <a:pt x="274" y="351"/>
                    <a:pt x="274" y="351"/>
                  </a:cubicBezTo>
                  <a:cubicBezTo>
                    <a:pt x="222" y="338"/>
                    <a:pt x="178" y="338"/>
                    <a:pt x="141" y="354"/>
                  </a:cubicBezTo>
                  <a:cubicBezTo>
                    <a:pt x="173" y="217"/>
                    <a:pt x="184" y="107"/>
                    <a:pt x="139" y="0"/>
                  </a:cubicBezTo>
                  <a:cubicBezTo>
                    <a:pt x="132" y="3"/>
                    <a:pt x="132" y="3"/>
                    <a:pt x="132" y="3"/>
                  </a:cubicBezTo>
                  <a:cubicBezTo>
                    <a:pt x="177" y="109"/>
                    <a:pt x="164" y="220"/>
                    <a:pt x="131" y="357"/>
                  </a:cubicBezTo>
                  <a:cubicBezTo>
                    <a:pt x="119" y="364"/>
                    <a:pt x="107" y="372"/>
                    <a:pt x="96" y="382"/>
                  </a:cubicBezTo>
                  <a:cubicBezTo>
                    <a:pt x="76" y="401"/>
                    <a:pt x="61" y="424"/>
                    <a:pt x="50" y="451"/>
                  </a:cubicBezTo>
                  <a:cubicBezTo>
                    <a:pt x="21" y="393"/>
                    <a:pt x="21" y="393"/>
                    <a:pt x="21" y="393"/>
                  </a:cubicBezTo>
                  <a:cubicBezTo>
                    <a:pt x="14" y="396"/>
                    <a:pt x="14" y="396"/>
                    <a:pt x="14" y="396"/>
                  </a:cubicBezTo>
                  <a:cubicBezTo>
                    <a:pt x="45" y="462"/>
                    <a:pt x="45" y="462"/>
                    <a:pt x="45" y="462"/>
                  </a:cubicBezTo>
                  <a:cubicBezTo>
                    <a:pt x="0" y="584"/>
                    <a:pt x="29" y="756"/>
                    <a:pt x="31" y="768"/>
                  </a:cubicBezTo>
                  <a:close/>
                  <a:moveTo>
                    <a:pt x="102" y="389"/>
                  </a:moveTo>
                  <a:cubicBezTo>
                    <a:pt x="110" y="381"/>
                    <a:pt x="119" y="374"/>
                    <a:pt x="129" y="369"/>
                  </a:cubicBezTo>
                  <a:cubicBezTo>
                    <a:pt x="120" y="407"/>
                    <a:pt x="110" y="447"/>
                    <a:pt x="98" y="489"/>
                  </a:cubicBezTo>
                  <a:cubicBezTo>
                    <a:pt x="78" y="566"/>
                    <a:pt x="55" y="650"/>
                    <a:pt x="36" y="744"/>
                  </a:cubicBezTo>
                  <a:cubicBezTo>
                    <a:pt x="28" y="675"/>
                    <a:pt x="11" y="473"/>
                    <a:pt x="102" y="38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0" name="Полилиния 23"/>
            <p:cNvSpPr>
              <a:spLocks/>
            </p:cNvSpPr>
            <p:nvPr/>
          </p:nvSpPr>
          <p:spPr bwMode="gray">
            <a:xfrm rot="18719809">
              <a:off x="11765934" y="6045503"/>
              <a:ext cx="200698" cy="20069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1" name="Полилиния 27"/>
            <p:cNvSpPr>
              <a:spLocks/>
            </p:cNvSpPr>
            <p:nvPr/>
          </p:nvSpPr>
          <p:spPr bwMode="gray">
            <a:xfrm rot="18719809" flipV="1">
              <a:off x="11572170" y="2616716"/>
              <a:ext cx="106135" cy="108746"/>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43" name="Полилиния 5"/>
            <p:cNvSpPr>
              <a:spLocks/>
            </p:cNvSpPr>
            <p:nvPr/>
          </p:nvSpPr>
          <p:spPr bwMode="gray">
            <a:xfrm rot="18200584">
              <a:off x="11560581" y="5201813"/>
              <a:ext cx="5528" cy="11055"/>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Линия 6"/>
            <p:cNvSpPr>
              <a:spLocks noChangeShapeType="1"/>
            </p:cNvSpPr>
            <p:nvPr/>
          </p:nvSpPr>
          <p:spPr bwMode="gray">
            <a:xfrm rot="18200584" flipH="1" flipV="1">
              <a:off x="11560581" y="5201813"/>
              <a:ext cx="5528" cy="1105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10"/>
            <p:cNvSpPr>
              <a:spLocks/>
            </p:cNvSpPr>
            <p:nvPr/>
          </p:nvSpPr>
          <p:spPr bwMode="gray">
            <a:xfrm rot="18694609">
              <a:off x="11379664" y="4584602"/>
              <a:ext cx="437369" cy="481059"/>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46" name="Полилиния 25"/>
            <p:cNvSpPr>
              <a:spLocks/>
            </p:cNvSpPr>
            <p:nvPr/>
          </p:nvSpPr>
          <p:spPr bwMode="gray">
            <a:xfrm rot="16884820">
              <a:off x="10934141" y="5972481"/>
              <a:ext cx="304390" cy="345390"/>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7" name="Полилиния 26"/>
            <p:cNvSpPr>
              <a:spLocks/>
            </p:cNvSpPr>
            <p:nvPr/>
          </p:nvSpPr>
          <p:spPr bwMode="gray">
            <a:xfrm rot="18200584">
              <a:off x="11077105" y="3154034"/>
              <a:ext cx="172736" cy="172736"/>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31"/>
            <p:cNvSpPr>
              <a:spLocks/>
            </p:cNvSpPr>
            <p:nvPr/>
          </p:nvSpPr>
          <p:spPr bwMode="gray">
            <a:xfrm rot="18200584">
              <a:off x="11129266" y="4557578"/>
              <a:ext cx="129897" cy="131280"/>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9" name="Полилиния 34"/>
            <p:cNvSpPr>
              <a:spLocks/>
            </p:cNvSpPr>
            <p:nvPr/>
          </p:nvSpPr>
          <p:spPr bwMode="gray">
            <a:xfrm rot="18200584">
              <a:off x="11516723" y="3589667"/>
              <a:ext cx="84296" cy="77386"/>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0" name="Полилиния 49"/>
            <p:cNvSpPr>
              <a:spLocks/>
            </p:cNvSpPr>
            <p:nvPr/>
          </p:nvSpPr>
          <p:spPr bwMode="gray">
            <a:xfrm rot="18200584">
              <a:off x="11446291" y="6327413"/>
              <a:ext cx="140953" cy="139571"/>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Полилиния 50"/>
            <p:cNvSpPr>
              <a:spLocks/>
            </p:cNvSpPr>
            <p:nvPr/>
          </p:nvSpPr>
          <p:spPr bwMode="gray">
            <a:xfrm rot="18200584">
              <a:off x="10778184" y="6620087"/>
              <a:ext cx="11055"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Линия 76"/>
            <p:cNvSpPr>
              <a:spLocks noChangeShapeType="1"/>
            </p:cNvSpPr>
            <p:nvPr/>
          </p:nvSpPr>
          <p:spPr bwMode="gray">
            <a:xfrm rot="18200584" flipH="1">
              <a:off x="10778184" y="6620087"/>
              <a:ext cx="1105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3" name="Полилиния 78"/>
            <p:cNvSpPr>
              <a:spLocks/>
            </p:cNvSpPr>
            <p:nvPr/>
          </p:nvSpPr>
          <p:spPr bwMode="gray">
            <a:xfrm rot="18200584">
              <a:off x="11631202" y="5236123"/>
              <a:ext cx="410585" cy="413304"/>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Полилиния 79"/>
            <p:cNvSpPr>
              <a:spLocks/>
            </p:cNvSpPr>
            <p:nvPr/>
          </p:nvSpPr>
          <p:spPr bwMode="gray">
            <a:xfrm rot="18200584">
              <a:off x="11729090" y="5334011"/>
              <a:ext cx="214810" cy="21753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Полилиния 82"/>
            <p:cNvSpPr>
              <a:spLocks/>
            </p:cNvSpPr>
            <p:nvPr/>
          </p:nvSpPr>
          <p:spPr bwMode="gray">
            <a:xfrm rot="18200584">
              <a:off x="11387846" y="6491559"/>
              <a:ext cx="82913" cy="9120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6" name="Полилиния 84"/>
            <p:cNvSpPr>
              <a:spLocks/>
            </p:cNvSpPr>
            <p:nvPr/>
          </p:nvSpPr>
          <p:spPr bwMode="gray">
            <a:xfrm rot="18654775">
              <a:off x="11285659" y="4098012"/>
              <a:ext cx="439370" cy="430587"/>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7" name="Полилиния 80"/>
            <p:cNvSpPr>
              <a:spLocks/>
            </p:cNvSpPr>
            <p:nvPr/>
          </p:nvSpPr>
          <p:spPr bwMode="gray">
            <a:xfrm rot="18654775" flipV="1">
              <a:off x="11435559" y="4243519"/>
              <a:ext cx="139573" cy="139573"/>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8" name="Полилиния 84"/>
            <p:cNvSpPr>
              <a:spLocks/>
            </p:cNvSpPr>
            <p:nvPr/>
          </p:nvSpPr>
          <p:spPr bwMode="gray">
            <a:xfrm rot="18200584">
              <a:off x="11789521" y="5396741"/>
              <a:ext cx="93948" cy="9207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59" name="Группа 58"/>
            <p:cNvGrpSpPr/>
            <p:nvPr/>
          </p:nvGrpSpPr>
          <p:grpSpPr bwMode="gray">
            <a:xfrm rot="21311827">
              <a:off x="11197677" y="5664822"/>
              <a:ext cx="407354" cy="408816"/>
              <a:chOff x="11057071" y="5480091"/>
              <a:chExt cx="473402" cy="475102"/>
            </a:xfrm>
          </p:grpSpPr>
          <p:sp>
            <p:nvSpPr>
              <p:cNvPr id="65" name="Полилиния 83"/>
              <p:cNvSpPr>
                <a:spLocks/>
              </p:cNvSpPr>
              <p:nvPr/>
            </p:nvSpPr>
            <p:spPr bwMode="gray">
              <a:xfrm rot="18488757">
                <a:off x="11056221" y="5480941"/>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6" name="Полилиния 80"/>
              <p:cNvSpPr>
                <a:spLocks/>
              </p:cNvSpPr>
              <p:nvPr/>
            </p:nvSpPr>
            <p:spPr bwMode="gray">
              <a:xfrm rot="18488757">
                <a:off x="11172328" y="5596198"/>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7" name="Полилиния 84"/>
              <p:cNvSpPr>
                <a:spLocks/>
              </p:cNvSpPr>
              <p:nvPr/>
            </p:nvSpPr>
            <p:spPr bwMode="gray">
              <a:xfrm rot="18488757">
                <a:off x="11244787" y="5668863"/>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grpSp>
          <p:nvGrpSpPr>
            <p:cNvPr id="60" name="Группа 59"/>
            <p:cNvGrpSpPr/>
            <p:nvPr/>
          </p:nvGrpSpPr>
          <p:grpSpPr bwMode="gray">
            <a:xfrm rot="21311827">
              <a:off x="10666412" y="5053297"/>
              <a:ext cx="643645" cy="641225"/>
              <a:chOff x="10472909" y="4641517"/>
              <a:chExt cx="895542" cy="892175"/>
            </a:xfrm>
          </p:grpSpPr>
          <p:sp>
            <p:nvSpPr>
              <p:cNvPr id="61" name="Полилиния 32"/>
              <p:cNvSpPr>
                <a:spLocks/>
              </p:cNvSpPr>
              <p:nvPr/>
            </p:nvSpPr>
            <p:spPr bwMode="gray">
              <a:xfrm rot="17579822">
                <a:off x="10474592" y="4639834"/>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2" name="Полилиния 33"/>
              <p:cNvSpPr>
                <a:spLocks/>
              </p:cNvSpPr>
              <p:nvPr/>
            </p:nvSpPr>
            <p:spPr bwMode="gray">
              <a:xfrm rot="17579822">
                <a:off x="10640041" y="4805497"/>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3" name="Полилиния 32"/>
              <p:cNvSpPr>
                <a:spLocks/>
              </p:cNvSpPr>
              <p:nvPr/>
            </p:nvSpPr>
            <p:spPr bwMode="gray">
              <a:xfrm rot="17579822">
                <a:off x="10728400" y="4894600"/>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4" name="Овал 63"/>
              <p:cNvSpPr/>
              <p:nvPr/>
            </p:nvSpPr>
            <p:spPr bwMode="gray">
              <a:xfrm rot="17579822" flipH="1">
                <a:off x="10844479" y="5011405"/>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grpSp>
      <p:sp>
        <p:nvSpPr>
          <p:cNvPr id="2" name="Заголовок 1"/>
          <p:cNvSpPr>
            <a:spLocks noGrp="1"/>
          </p:cNvSpPr>
          <p:nvPr>
            <p:ph type="title"/>
          </p:nvPr>
        </p:nvSpPr>
        <p:spPr>
          <a:xfrm>
            <a:off x="1524000" y="1709738"/>
            <a:ext cx="9144000" cy="2862262"/>
          </a:xfrm>
        </p:spPr>
        <p:txBody>
          <a:bodyPr rtlCol="0" anchor="b">
            <a:normAutofit/>
          </a:bodyPr>
          <a:lstStyle>
            <a:lvl1pPr>
              <a:defRPr sz="5200"/>
            </a:lvl1pPr>
          </a:lstStyle>
          <a:p>
            <a:pPr rtl="0"/>
            <a:r>
              <a:rPr lang="ru-RU" noProof="0"/>
              <a:t>Образец заголовка</a:t>
            </a:r>
            <a:endParaRPr lang="ru-RU" noProof="0" dirty="0"/>
          </a:p>
        </p:txBody>
      </p:sp>
      <p:sp>
        <p:nvSpPr>
          <p:cNvPr id="3" name="Текст 2"/>
          <p:cNvSpPr>
            <a:spLocks noGrp="1"/>
          </p:cNvSpPr>
          <p:nvPr>
            <p:ph type="body" idx="1"/>
          </p:nvPr>
        </p:nvSpPr>
        <p:spPr>
          <a:xfrm>
            <a:off x="1524000" y="4589463"/>
            <a:ext cx="9144000" cy="1280160"/>
          </a:xfrm>
        </p:spPr>
        <p:txBody>
          <a:bodyPr rtlCol="0"/>
          <a:lstStyle>
            <a:lvl1pPr marL="0" indent="0">
              <a:buNone/>
              <a:defRPr sz="240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ru-RU" noProof="0"/>
              <a:t>Образец текста</a:t>
            </a:r>
          </a:p>
        </p:txBody>
      </p:sp>
    </p:spTree>
    <p:extLst>
      <p:ext uri="{BB962C8B-B14F-4D97-AF65-F5344CB8AC3E}">
        <p14:creationId xmlns:p14="http://schemas.microsoft.com/office/powerpoint/2010/main" val="413316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Объект 2"/>
          <p:cNvSpPr>
            <a:spLocks noGrp="1"/>
          </p:cNvSpPr>
          <p:nvPr>
            <p:ph sz="half" idx="1"/>
          </p:nvPr>
        </p:nvSpPr>
        <p:spPr>
          <a:xfrm>
            <a:off x="1524000" y="1904999"/>
            <a:ext cx="4389120" cy="41148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Объект 3"/>
          <p:cNvSpPr>
            <a:spLocks noGrp="1"/>
          </p:cNvSpPr>
          <p:nvPr>
            <p:ph sz="half" idx="2"/>
          </p:nvPr>
        </p:nvSpPr>
        <p:spPr>
          <a:xfrm>
            <a:off x="6278880" y="1904999"/>
            <a:ext cx="4389120" cy="41148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F4689171-9E1F-4E61-9224-1A954EF78D3B}" type="datetime1">
              <a:rPr lang="ru-RU" noProof="0" smtClean="0"/>
              <a:t>10.05.2020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11352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3" name="Текст 2"/>
          <p:cNvSpPr>
            <a:spLocks noGrp="1"/>
          </p:cNvSpPr>
          <p:nvPr>
            <p:ph type="body" idx="1"/>
          </p:nvPr>
        </p:nvSpPr>
        <p:spPr>
          <a:xfrm>
            <a:off x="1524000" y="1905000"/>
            <a:ext cx="4389120" cy="683106"/>
          </a:xfrm>
        </p:spPr>
        <p:txBody>
          <a:bodyPr rtlCol="0"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4" name="Объект 3"/>
          <p:cNvSpPr>
            <a:spLocks noGrp="1"/>
          </p:cNvSpPr>
          <p:nvPr>
            <p:ph sz="half" idx="2"/>
          </p:nvPr>
        </p:nvSpPr>
        <p:spPr>
          <a:xfrm>
            <a:off x="1524000" y="2588106"/>
            <a:ext cx="4389120" cy="3431694"/>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5" name="Текст 4"/>
          <p:cNvSpPr>
            <a:spLocks noGrp="1"/>
          </p:cNvSpPr>
          <p:nvPr>
            <p:ph type="body" sz="quarter" idx="3"/>
          </p:nvPr>
        </p:nvSpPr>
        <p:spPr>
          <a:xfrm>
            <a:off x="6278880" y="1905000"/>
            <a:ext cx="4389120" cy="683106"/>
          </a:xfrm>
        </p:spPr>
        <p:txBody>
          <a:bodyPr rtlCol="0"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6" name="Объект 5"/>
          <p:cNvSpPr>
            <a:spLocks noGrp="1"/>
          </p:cNvSpPr>
          <p:nvPr>
            <p:ph sz="quarter" idx="4"/>
          </p:nvPr>
        </p:nvSpPr>
        <p:spPr>
          <a:xfrm>
            <a:off x="6278880" y="2588106"/>
            <a:ext cx="4389120" cy="3431694"/>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8" name="Нижний колонтитул 7"/>
          <p:cNvSpPr>
            <a:spLocks noGrp="1"/>
          </p:cNvSpPr>
          <p:nvPr>
            <p:ph type="ftr" sz="quarter" idx="11"/>
          </p:nvPr>
        </p:nvSpPr>
        <p:spPr/>
        <p:txBody>
          <a:bodyPr rtlCol="0"/>
          <a:lstStyle/>
          <a:p>
            <a:pPr rtl="0"/>
            <a:r>
              <a:rPr lang="ru-RU" noProof="0" dirty="0"/>
              <a:t>Добавить нижний колонтитул</a:t>
            </a:r>
          </a:p>
        </p:txBody>
      </p:sp>
      <p:sp>
        <p:nvSpPr>
          <p:cNvPr id="7" name="Дата 6"/>
          <p:cNvSpPr>
            <a:spLocks noGrp="1"/>
          </p:cNvSpPr>
          <p:nvPr>
            <p:ph type="dt" sz="half" idx="10"/>
          </p:nvPr>
        </p:nvSpPr>
        <p:spPr/>
        <p:txBody>
          <a:bodyPr rtlCol="0"/>
          <a:lstStyle/>
          <a:p>
            <a:pPr rtl="0"/>
            <a:fld id="{8FB30F42-D985-425D-89F1-79A72145FF71}" type="datetime1">
              <a:rPr lang="ru-RU" noProof="0" smtClean="0"/>
              <a:t>10.05.2020</a:t>
            </a:fld>
            <a:endParaRPr lang="ru-RU" noProof="0" dirty="0"/>
          </a:p>
        </p:txBody>
      </p:sp>
      <p:sp>
        <p:nvSpPr>
          <p:cNvPr id="9" name="Номер слайда 8"/>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54804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endParaRPr lang="ru-RU" noProof="0" dirty="0"/>
          </a:p>
        </p:txBody>
      </p:sp>
      <p:sp>
        <p:nvSpPr>
          <p:cNvPr id="4" name="Нижний колонтитул 3"/>
          <p:cNvSpPr>
            <a:spLocks noGrp="1"/>
          </p:cNvSpPr>
          <p:nvPr>
            <p:ph type="ftr" sz="quarter" idx="11"/>
          </p:nvPr>
        </p:nvSpPr>
        <p:spPr/>
        <p:txBody>
          <a:bodyPr rtlCol="0"/>
          <a:lstStyle/>
          <a:p>
            <a:pPr rtl="0"/>
            <a:r>
              <a:rPr lang="ru-RU" noProof="0" dirty="0"/>
              <a:t>Добавить нижний колонтитул</a:t>
            </a:r>
          </a:p>
        </p:txBody>
      </p:sp>
      <p:sp>
        <p:nvSpPr>
          <p:cNvPr id="3" name="Дата 2"/>
          <p:cNvSpPr>
            <a:spLocks noGrp="1"/>
          </p:cNvSpPr>
          <p:nvPr>
            <p:ph type="dt" sz="half" idx="10"/>
          </p:nvPr>
        </p:nvSpPr>
        <p:spPr/>
        <p:txBody>
          <a:bodyPr rtlCol="0"/>
          <a:lstStyle/>
          <a:p>
            <a:pPr rtl="0"/>
            <a:fld id="{D2C8E014-CA92-4A4A-A03E-8FEE94CC0112}" type="datetime1">
              <a:rPr lang="ru-RU" noProof="0" smtClean="0"/>
              <a:t>10.05.2020</a:t>
            </a:fld>
            <a:endParaRPr lang="ru-RU" noProof="0" dirty="0"/>
          </a:p>
        </p:txBody>
      </p:sp>
      <p:sp>
        <p:nvSpPr>
          <p:cNvPr id="5" name="Номер слайда 4"/>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13486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rtlCol="0"/>
          <a:lstStyle/>
          <a:p>
            <a:pPr rtl="0"/>
            <a:r>
              <a:rPr lang="ru-RU" noProof="0" dirty="0"/>
              <a:t>Добавить нижний колонтитул</a:t>
            </a:r>
          </a:p>
        </p:txBody>
      </p:sp>
      <p:sp>
        <p:nvSpPr>
          <p:cNvPr id="2" name="Дата 1"/>
          <p:cNvSpPr>
            <a:spLocks noGrp="1"/>
          </p:cNvSpPr>
          <p:nvPr>
            <p:ph type="dt" sz="half" idx="10"/>
          </p:nvPr>
        </p:nvSpPr>
        <p:spPr/>
        <p:txBody>
          <a:bodyPr rtlCol="0"/>
          <a:lstStyle/>
          <a:p>
            <a:pPr rtl="0"/>
            <a:fld id="{73116136-05AD-4C6A-A82B-D5B5BFF90120}" type="datetime1">
              <a:rPr lang="ru-RU" noProof="0" smtClean="0"/>
              <a:t>10.05.2020</a:t>
            </a:fld>
            <a:endParaRPr lang="ru-RU" noProof="0" dirty="0"/>
          </a:p>
        </p:txBody>
      </p:sp>
      <p:sp>
        <p:nvSpPr>
          <p:cNvPr id="4" name="Номер слайда 3"/>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2249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Группа 7"/>
          <p:cNvGrpSpPr/>
          <p:nvPr/>
        </p:nvGrpSpPr>
        <p:grpSpPr>
          <a:xfrm>
            <a:off x="11123612" y="4051301"/>
            <a:ext cx="965215" cy="2807461"/>
            <a:chOff x="11123612" y="4051301"/>
            <a:chExt cx="965215" cy="2807461"/>
          </a:xfrm>
        </p:grpSpPr>
        <p:sp>
          <p:nvSpPr>
            <p:cNvPr id="9" name="Полилиния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 name="Заголовок 1"/>
          <p:cNvSpPr>
            <a:spLocks noGrp="1"/>
          </p:cNvSpPr>
          <p:nvPr>
            <p:ph type="title"/>
          </p:nvPr>
        </p:nvSpPr>
        <p:spPr>
          <a:xfrm>
            <a:off x="7699248" y="1996440"/>
            <a:ext cx="3200400" cy="2194560"/>
          </a:xfrm>
        </p:spPr>
        <p:txBody>
          <a:bodyPr rtlCol="0" anchor="b">
            <a:normAutofit/>
          </a:bodyPr>
          <a:lstStyle>
            <a:lvl1pPr>
              <a:defRPr sz="3400"/>
            </a:lvl1pPr>
          </a:lstStyle>
          <a:p>
            <a:pPr rtl="0"/>
            <a:r>
              <a:rPr lang="ru-RU" noProof="0"/>
              <a:t>Образец заголовка</a:t>
            </a:r>
            <a:endParaRPr lang="ru-RU" noProof="0" dirty="0"/>
          </a:p>
        </p:txBody>
      </p:sp>
      <p:sp>
        <p:nvSpPr>
          <p:cNvPr id="3" name="Объект 2"/>
          <p:cNvSpPr>
            <a:spLocks noGrp="1"/>
          </p:cNvSpPr>
          <p:nvPr>
            <p:ph idx="1"/>
          </p:nvPr>
        </p:nvSpPr>
        <p:spPr>
          <a:xfrm>
            <a:off x="838200" y="838200"/>
            <a:ext cx="6400800" cy="51816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endParaRPr lang="ru-RU" noProof="0" dirty="0"/>
          </a:p>
        </p:txBody>
      </p:sp>
      <p:sp>
        <p:nvSpPr>
          <p:cNvPr id="4" name="Текст 3"/>
          <p:cNvSpPr>
            <a:spLocks noGrp="1"/>
          </p:cNvSpPr>
          <p:nvPr>
            <p:ph type="body" sz="half" idx="2"/>
          </p:nvPr>
        </p:nvSpPr>
        <p:spPr>
          <a:xfrm>
            <a:off x="7697724" y="4258426"/>
            <a:ext cx="3203448" cy="1761373"/>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BC7A7A03-FA5B-433B-B25A-E679BFE156B3}" type="datetime1">
              <a:rPr lang="ru-RU" noProof="0" smtClean="0"/>
              <a:t>10.05.2020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205536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Группа 7"/>
          <p:cNvGrpSpPr/>
          <p:nvPr/>
        </p:nvGrpSpPr>
        <p:grpSpPr>
          <a:xfrm>
            <a:off x="11123612" y="4051301"/>
            <a:ext cx="965215" cy="2807461"/>
            <a:chOff x="11123612" y="4051301"/>
            <a:chExt cx="965215" cy="2807461"/>
          </a:xfrm>
        </p:grpSpPr>
        <p:sp>
          <p:nvSpPr>
            <p:cNvPr id="9" name="Полилиния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 name="Заголовок 1"/>
          <p:cNvSpPr>
            <a:spLocks noGrp="1"/>
          </p:cNvSpPr>
          <p:nvPr>
            <p:ph type="title"/>
          </p:nvPr>
        </p:nvSpPr>
        <p:spPr>
          <a:xfrm>
            <a:off x="7699248" y="1993392"/>
            <a:ext cx="3200400" cy="2194560"/>
          </a:xfrm>
        </p:spPr>
        <p:txBody>
          <a:bodyPr rtlCol="0" anchor="b">
            <a:normAutofit/>
          </a:bodyPr>
          <a:lstStyle>
            <a:lvl1pPr>
              <a:defRPr sz="3400"/>
            </a:lvl1pPr>
          </a:lstStyle>
          <a:p>
            <a:pPr rtl="0"/>
            <a:r>
              <a:rPr lang="ru-RU" noProof="0"/>
              <a:t>Образец заголовка</a:t>
            </a:r>
            <a:endParaRPr lang="ru-RU" noProof="0" dirty="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838198" y="838200"/>
            <a:ext cx="6400800" cy="5181600"/>
          </a:xfrm>
          <a:solidFill>
            <a:schemeClr val="bg2">
              <a:lumMod val="90000"/>
            </a:schemeClr>
          </a:solidFill>
          <a:ln w="76200">
            <a:solidFill>
              <a:schemeClr val="bg1"/>
            </a:solidFill>
            <a:miter lim="800000"/>
          </a:ln>
        </p:spPr>
        <p:txBody>
          <a:bodyPr tIns="36576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Вставка рисунка</a:t>
            </a:r>
            <a:endParaRPr lang="ru-RU" noProof="0" dirty="0"/>
          </a:p>
        </p:txBody>
      </p:sp>
      <p:sp>
        <p:nvSpPr>
          <p:cNvPr id="4" name="Текст 3"/>
          <p:cNvSpPr>
            <a:spLocks noGrp="1"/>
          </p:cNvSpPr>
          <p:nvPr>
            <p:ph type="body" sz="half" idx="2"/>
          </p:nvPr>
        </p:nvSpPr>
        <p:spPr>
          <a:xfrm>
            <a:off x="7699248" y="4255008"/>
            <a:ext cx="3200400" cy="1764792"/>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55395E51-3C32-476D-AA5F-A9104A651FE6}" type="datetime1">
              <a:rPr lang="ru-RU" noProof="0" smtClean="0"/>
              <a:t>10.05.2020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0631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2">
                <a:lumMod val="66000"/>
                <a:lumOff val="34000"/>
              </a:schemeClr>
            </a:gs>
            <a:gs pos="62000">
              <a:schemeClr val="bg2">
                <a:lumMod val="90000"/>
              </a:schemeClr>
            </a:gs>
            <a:gs pos="74000">
              <a:schemeClr val="bg2">
                <a:lumMod val="9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grpSp>
        <p:nvGrpSpPr>
          <p:cNvPr id="63" name="Группа 62" descr="Один цветок в правой части слайда"/>
          <p:cNvGrpSpPr/>
          <p:nvPr userDrawn="1"/>
        </p:nvGrpSpPr>
        <p:grpSpPr bwMode="gray">
          <a:xfrm>
            <a:off x="11123612" y="4051301"/>
            <a:ext cx="965215" cy="2807461"/>
            <a:chOff x="11123612" y="4051301"/>
            <a:chExt cx="965215" cy="2807461"/>
          </a:xfrm>
        </p:grpSpPr>
        <p:sp>
          <p:nvSpPr>
            <p:cNvPr id="38" name="Полилиния 44"/>
            <p:cNvSpPr>
              <a:spLocks/>
            </p:cNvSpPr>
            <p:nvPr userDrawn="1"/>
          </p:nvSpPr>
          <p:spPr bwMode="gray">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9" name="Линия 45"/>
            <p:cNvSpPr>
              <a:spLocks noChangeShapeType="1"/>
            </p:cNvSpPr>
            <p:nvPr userDrawn="1"/>
          </p:nvSpPr>
          <p:spPr bwMode="gray">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0" name="Полилиния 46"/>
            <p:cNvSpPr>
              <a:spLocks/>
            </p:cNvSpPr>
            <p:nvPr userDrawn="1"/>
          </p:nvSpPr>
          <p:spPr bwMode="gray">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1" name="Полилиния 47"/>
            <p:cNvSpPr>
              <a:spLocks/>
            </p:cNvSpPr>
            <p:nvPr userDrawn="1"/>
          </p:nvSpPr>
          <p:spPr bwMode="gray">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2" name="Полилиния 48"/>
            <p:cNvSpPr>
              <a:spLocks/>
            </p:cNvSpPr>
            <p:nvPr userDrawn="1"/>
          </p:nvSpPr>
          <p:spPr bwMode="gray">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3" name="Полилиния 49"/>
            <p:cNvSpPr>
              <a:spLocks/>
            </p:cNvSpPr>
            <p:nvPr userDrawn="1"/>
          </p:nvSpPr>
          <p:spPr bwMode="gray">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6" name="Полилиния 10"/>
            <p:cNvSpPr>
              <a:spLocks/>
            </p:cNvSpPr>
            <p:nvPr userDrawn="1"/>
          </p:nvSpPr>
          <p:spPr bwMode="gray">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7" name="Полилиния 16"/>
            <p:cNvSpPr>
              <a:spLocks/>
            </p:cNvSpPr>
            <p:nvPr userDrawn="1"/>
          </p:nvSpPr>
          <p:spPr bwMode="gray">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18"/>
            <p:cNvSpPr>
              <a:spLocks/>
            </p:cNvSpPr>
            <p:nvPr userDrawn="1"/>
          </p:nvSpPr>
          <p:spPr bwMode="gray">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grpSp>
        <p:nvGrpSpPr>
          <p:cNvPr id="62" name="Группа 61" descr="Несколько цветов в левой части слайда"/>
          <p:cNvGrpSpPr/>
          <p:nvPr userDrawn="1"/>
        </p:nvGrpSpPr>
        <p:grpSpPr bwMode="gray">
          <a:xfrm>
            <a:off x="44450" y="1370013"/>
            <a:ext cx="1198563" cy="5487987"/>
            <a:chOff x="44450" y="1370013"/>
            <a:chExt cx="1198563" cy="5487987"/>
          </a:xfrm>
        </p:grpSpPr>
        <p:sp>
          <p:nvSpPr>
            <p:cNvPr id="9" name="Полилиния 5"/>
            <p:cNvSpPr>
              <a:spLocks/>
            </p:cNvSpPr>
            <p:nvPr userDrawn="1"/>
          </p:nvSpPr>
          <p:spPr bwMode="gray">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6"/>
            <p:cNvSpPr>
              <a:spLocks noChangeShapeType="1"/>
            </p:cNvSpPr>
            <p:nvPr userDrawn="1"/>
          </p:nvSpPr>
          <p:spPr bwMode="gray">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7"/>
            <p:cNvSpPr>
              <a:spLocks/>
            </p:cNvSpPr>
            <p:nvPr userDrawn="1"/>
          </p:nvSpPr>
          <p:spPr bwMode="gray">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8"/>
            <p:cNvSpPr>
              <a:spLocks/>
            </p:cNvSpPr>
            <p:nvPr userDrawn="1"/>
          </p:nvSpPr>
          <p:spPr bwMode="gray">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12"/>
            <p:cNvSpPr>
              <a:spLocks/>
            </p:cNvSpPr>
            <p:nvPr userDrawn="1"/>
          </p:nvSpPr>
          <p:spPr bwMode="gray">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13"/>
            <p:cNvSpPr>
              <a:spLocks/>
            </p:cNvSpPr>
            <p:nvPr userDrawn="1"/>
          </p:nvSpPr>
          <p:spPr bwMode="gray">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4"/>
            <p:cNvSpPr>
              <a:spLocks/>
            </p:cNvSpPr>
            <p:nvPr userDrawn="1"/>
          </p:nvSpPr>
          <p:spPr bwMode="gray">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5"/>
            <p:cNvSpPr>
              <a:spLocks/>
            </p:cNvSpPr>
            <p:nvPr userDrawn="1"/>
          </p:nvSpPr>
          <p:spPr bwMode="gray">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Линия 14"/>
            <p:cNvSpPr>
              <a:spLocks noChangeShapeType="1"/>
            </p:cNvSpPr>
            <p:nvPr userDrawn="1"/>
          </p:nvSpPr>
          <p:spPr bwMode="gray">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Полилиния 17"/>
            <p:cNvSpPr>
              <a:spLocks/>
            </p:cNvSpPr>
            <p:nvPr userDrawn="1"/>
          </p:nvSpPr>
          <p:spPr bwMode="gray">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18"/>
            <p:cNvSpPr>
              <a:spLocks/>
            </p:cNvSpPr>
            <p:nvPr userDrawn="1"/>
          </p:nvSpPr>
          <p:spPr bwMode="gray">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0" name="Полилиния 19"/>
            <p:cNvSpPr>
              <a:spLocks/>
            </p:cNvSpPr>
            <p:nvPr userDrawn="1"/>
          </p:nvSpPr>
          <p:spPr bwMode="gray">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1" name="Полилиния 20"/>
            <p:cNvSpPr>
              <a:spLocks/>
            </p:cNvSpPr>
            <p:nvPr userDrawn="1"/>
          </p:nvSpPr>
          <p:spPr bwMode="gray">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1"/>
            <p:cNvSpPr>
              <a:spLocks/>
            </p:cNvSpPr>
            <p:nvPr userDrawn="1"/>
          </p:nvSpPr>
          <p:spPr bwMode="gray">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3" name="Полилиния 22"/>
            <p:cNvSpPr>
              <a:spLocks/>
            </p:cNvSpPr>
            <p:nvPr userDrawn="1"/>
          </p:nvSpPr>
          <p:spPr bwMode="gray">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4" name="Полилиния 23"/>
            <p:cNvSpPr>
              <a:spLocks/>
            </p:cNvSpPr>
            <p:nvPr userDrawn="1"/>
          </p:nvSpPr>
          <p:spPr bwMode="gray">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Полилиния 24"/>
            <p:cNvSpPr>
              <a:spLocks/>
            </p:cNvSpPr>
            <p:nvPr userDrawn="1"/>
          </p:nvSpPr>
          <p:spPr bwMode="gray">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Линия 27"/>
            <p:cNvSpPr>
              <a:spLocks noChangeShapeType="1"/>
            </p:cNvSpPr>
            <p:nvPr userDrawn="1"/>
          </p:nvSpPr>
          <p:spPr bwMode="gray">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26"/>
            <p:cNvSpPr>
              <a:spLocks/>
            </p:cNvSpPr>
            <p:nvPr userDrawn="1"/>
          </p:nvSpPr>
          <p:spPr bwMode="gray">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28" name="Группа 27"/>
            <p:cNvGrpSpPr/>
            <p:nvPr userDrawn="1"/>
          </p:nvGrpSpPr>
          <p:grpSpPr bwMode="gray">
            <a:xfrm rot="21049918">
              <a:off x="516851" y="3319634"/>
              <a:ext cx="682233" cy="504823"/>
              <a:chOff x="452438" y="3540125"/>
              <a:chExt cx="750888" cy="555625"/>
            </a:xfrm>
          </p:grpSpPr>
          <p:sp>
            <p:nvSpPr>
              <p:cNvPr id="29" name="Полилиния 28"/>
              <p:cNvSpPr>
                <a:spLocks/>
              </p:cNvSpPr>
              <p:nvPr userDrawn="1"/>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0" name="Полилиния 29"/>
              <p:cNvSpPr>
                <a:spLocks/>
              </p:cNvSpPr>
              <p:nvPr userDrawn="1"/>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31" name="Овал 30"/>
            <p:cNvSpPr>
              <a:spLocks noChangeArrowheads="1"/>
            </p:cNvSpPr>
            <p:nvPr userDrawn="1"/>
          </p:nvSpPr>
          <p:spPr bwMode="gray">
            <a:xfrm flipH="1">
              <a:off x="822178" y="5832156"/>
              <a:ext cx="82550" cy="69850"/>
            </a:xfrm>
            <a:prstGeom prst="ellipse">
              <a:avLst/>
            </a:pr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2" name="Полилиния 31"/>
            <p:cNvSpPr>
              <a:spLocks/>
            </p:cNvSpPr>
            <p:nvPr userDrawn="1"/>
          </p:nvSpPr>
          <p:spPr bwMode="gray">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3" name="Полилиния 32"/>
            <p:cNvSpPr>
              <a:spLocks/>
            </p:cNvSpPr>
            <p:nvPr userDrawn="1"/>
          </p:nvSpPr>
          <p:spPr bwMode="gray">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4" name="Полилиния 33"/>
            <p:cNvSpPr>
              <a:spLocks/>
            </p:cNvSpPr>
            <p:nvPr userDrawn="1"/>
          </p:nvSpPr>
          <p:spPr bwMode="gray">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38"/>
            <p:cNvSpPr>
              <a:spLocks/>
            </p:cNvSpPr>
            <p:nvPr userDrawn="1"/>
          </p:nvSpPr>
          <p:spPr bwMode="gray">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39"/>
            <p:cNvSpPr>
              <a:spLocks/>
            </p:cNvSpPr>
            <p:nvPr userDrawn="1"/>
          </p:nvSpPr>
          <p:spPr bwMode="gray">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40"/>
            <p:cNvSpPr>
              <a:spLocks/>
            </p:cNvSpPr>
            <p:nvPr userDrawn="1"/>
          </p:nvSpPr>
          <p:spPr bwMode="gray">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Овал 33"/>
            <p:cNvSpPr>
              <a:spLocks noChangeArrowheads="1"/>
            </p:cNvSpPr>
            <p:nvPr userDrawn="1"/>
          </p:nvSpPr>
          <p:spPr bwMode="gray">
            <a:xfrm flipH="1">
              <a:off x="546100" y="1807440"/>
              <a:ext cx="82550" cy="69850"/>
            </a:xfrm>
            <a:prstGeom prst="ellipse">
              <a:avLst/>
            </a:pr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18"/>
            <p:cNvSpPr>
              <a:spLocks/>
            </p:cNvSpPr>
            <p:nvPr userDrawn="1"/>
          </p:nvSpPr>
          <p:spPr bwMode="gray">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49" name="Группа 48"/>
            <p:cNvGrpSpPr/>
            <p:nvPr userDrawn="1"/>
          </p:nvGrpSpPr>
          <p:grpSpPr bwMode="gray">
            <a:xfrm>
              <a:off x="603252" y="4833897"/>
              <a:ext cx="607348" cy="609642"/>
              <a:chOff x="2051052" y="5522596"/>
              <a:chExt cx="892175" cy="895542"/>
            </a:xfrm>
          </p:grpSpPr>
          <p:sp>
            <p:nvSpPr>
              <p:cNvPr id="50" name="Полилиния 5"/>
              <p:cNvSpPr>
                <a:spLocks/>
              </p:cNvSpPr>
              <p:nvPr userDrawn="1"/>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Линия 6"/>
              <p:cNvSpPr>
                <a:spLocks noChangeShapeType="1"/>
              </p:cNvSpPr>
              <p:nvPr userDrawn="1"/>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Полилиния 32"/>
              <p:cNvSpPr>
                <a:spLocks/>
              </p:cNvSpPr>
              <p:nvPr userDrawn="1"/>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3" name="Полилиния 33"/>
              <p:cNvSpPr>
                <a:spLocks/>
              </p:cNvSpPr>
              <p:nvPr userDrawn="1"/>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Полилиния 32"/>
              <p:cNvSpPr>
                <a:spLocks/>
              </p:cNvSpPr>
              <p:nvPr userDrawn="1"/>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Овал 54"/>
              <p:cNvSpPr/>
              <p:nvPr userDrawn="1"/>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grpSp>
          <p:nvGrpSpPr>
            <p:cNvPr id="56" name="Группа 55"/>
            <p:cNvGrpSpPr/>
            <p:nvPr userDrawn="1"/>
          </p:nvGrpSpPr>
          <p:grpSpPr bwMode="gray">
            <a:xfrm rot="19876682">
              <a:off x="80098" y="1916305"/>
              <a:ext cx="878030" cy="874332"/>
              <a:chOff x="4277517" y="3752400"/>
              <a:chExt cx="1154448" cy="1149586"/>
            </a:xfrm>
          </p:grpSpPr>
          <p:sp>
            <p:nvSpPr>
              <p:cNvPr id="57" name="Полилиния 56"/>
              <p:cNvSpPr>
                <a:spLocks/>
              </p:cNvSpPr>
              <p:nvPr userDrawn="1"/>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8" name="Полилиния 35"/>
              <p:cNvSpPr>
                <a:spLocks/>
              </p:cNvSpPr>
              <p:nvPr userDrawn="1"/>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9" name="Полилиния 41"/>
              <p:cNvSpPr>
                <a:spLocks/>
              </p:cNvSpPr>
              <p:nvPr userDrawn="1"/>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0" name="Полилиния 41"/>
              <p:cNvSpPr>
                <a:spLocks/>
              </p:cNvSpPr>
              <p:nvPr userDrawn="1"/>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1" name="Полилиния 42"/>
              <p:cNvSpPr>
                <a:spLocks/>
              </p:cNvSpPr>
              <p:nvPr userDrawn="1"/>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lvl="0" rtl="0"/>
                <a:endParaRPr lang="ru-RU" noProof="0" dirty="0"/>
              </a:p>
            </p:txBody>
          </p:sp>
        </p:grpSp>
      </p:grpSp>
      <p:sp>
        <p:nvSpPr>
          <p:cNvPr id="2" name="Заголовок 1"/>
          <p:cNvSpPr>
            <a:spLocks noGrp="1"/>
          </p:cNvSpPr>
          <p:nvPr>
            <p:ph type="title"/>
          </p:nvPr>
        </p:nvSpPr>
        <p:spPr>
          <a:xfrm>
            <a:off x="1524000" y="565653"/>
            <a:ext cx="9144000" cy="1143000"/>
          </a:xfrm>
          <a:prstGeom prst="rect">
            <a:avLst/>
          </a:prstGeom>
        </p:spPr>
        <p:txBody>
          <a:bodyPr vert="horz" lIns="91440" tIns="45720" rIns="91440" bIns="45720" rtlCol="0" anchor="b">
            <a:normAutofit/>
          </a:bodyPr>
          <a:lstStyle/>
          <a:p>
            <a:pPr rtl="0"/>
            <a:r>
              <a:rPr lang="ru-RU" noProof="0" dirty="0"/>
              <a:t>Образец заголовка</a:t>
            </a:r>
          </a:p>
        </p:txBody>
      </p:sp>
      <p:sp>
        <p:nvSpPr>
          <p:cNvPr id="3" name="Текст 2"/>
          <p:cNvSpPr>
            <a:spLocks noGrp="1"/>
          </p:cNvSpPr>
          <p:nvPr>
            <p:ph type="body" idx="1"/>
          </p:nvPr>
        </p:nvSpPr>
        <p:spPr>
          <a:xfrm>
            <a:off x="1524000" y="1900823"/>
            <a:ext cx="9144000" cy="4114800"/>
          </a:xfrm>
          <a:prstGeom prst="rect">
            <a:avLst/>
          </a:prstGeom>
        </p:spPr>
        <p:txBody>
          <a:bodyPr vert="horz" lIns="91440" tIns="45720" rIns="91440" bIns="45720" rtlCol="0">
            <a:normAutofit/>
          </a:bodyPr>
          <a:lstStyle/>
          <a:p>
            <a:pPr lvl="0" rtl="0"/>
            <a:r>
              <a:rPr lang="ru-RU" noProof="0" dirty="0"/>
              <a:t>Щелкните, чтобы изменить стили текста образца слайда</a:t>
            </a:r>
          </a:p>
          <a:p>
            <a:pPr lvl="1" rtl="0"/>
            <a:r>
              <a:rPr lang="ru-RU" noProof="0" dirty="0"/>
              <a:t>Второй уровень</a:t>
            </a:r>
          </a:p>
          <a:p>
            <a:pPr lvl="2" rtl="0"/>
            <a:r>
              <a:rPr lang="ru-RU" noProof="0" dirty="0"/>
              <a:t>Третий уровень</a:t>
            </a:r>
          </a:p>
          <a:p>
            <a:pPr lvl="3" rtl="0"/>
            <a:r>
              <a:rPr lang="ru-RU" noProof="0" dirty="0"/>
              <a:t>Четвертый уровень</a:t>
            </a:r>
          </a:p>
          <a:p>
            <a:pPr lvl="4" rtl="0"/>
            <a:r>
              <a:rPr lang="ru-RU" noProof="0" dirty="0"/>
              <a:t>Пятый уровень</a:t>
            </a:r>
          </a:p>
        </p:txBody>
      </p:sp>
      <p:sp>
        <p:nvSpPr>
          <p:cNvPr id="5" name="Нижний колонтитул 4"/>
          <p:cNvSpPr>
            <a:spLocks noGrp="1"/>
          </p:cNvSpPr>
          <p:nvPr>
            <p:ph type="ftr" sz="quarter" idx="3"/>
          </p:nvPr>
        </p:nvSpPr>
        <p:spPr>
          <a:xfrm>
            <a:off x="838200" y="6400800"/>
            <a:ext cx="8001000" cy="202416"/>
          </a:xfrm>
          <a:prstGeom prst="rect">
            <a:avLst/>
          </a:prstGeom>
        </p:spPr>
        <p:txBody>
          <a:bodyPr vert="horz" lIns="91440" tIns="45720" rIns="91440" bIns="45720" rtlCol="0" anchor="ctr"/>
          <a:lstStyle>
            <a:lvl1pPr algn="l">
              <a:defRPr sz="1100">
                <a:solidFill>
                  <a:schemeClr val="tx1"/>
                </a:solidFill>
              </a:defRPr>
            </a:lvl1pPr>
          </a:lstStyle>
          <a:p>
            <a:pPr rtl="0"/>
            <a:r>
              <a:rPr lang="ru-RU" noProof="0" dirty="0"/>
              <a:t>Добавить нижний колонтитул</a:t>
            </a:r>
          </a:p>
        </p:txBody>
      </p:sp>
      <p:sp>
        <p:nvSpPr>
          <p:cNvPr id="4" name="Дата 3"/>
          <p:cNvSpPr>
            <a:spLocks noGrp="1"/>
          </p:cNvSpPr>
          <p:nvPr>
            <p:ph type="dt" sz="half" idx="2"/>
          </p:nvPr>
        </p:nvSpPr>
        <p:spPr>
          <a:xfrm>
            <a:off x="9259887" y="6400800"/>
            <a:ext cx="2094705" cy="202416"/>
          </a:xfrm>
          <a:prstGeom prst="rect">
            <a:avLst/>
          </a:prstGeom>
        </p:spPr>
        <p:txBody>
          <a:bodyPr vert="horz" lIns="91440" tIns="45720" rIns="91440" bIns="45720" rtlCol="0" anchor="ctr"/>
          <a:lstStyle>
            <a:lvl1pPr algn="r">
              <a:defRPr sz="1100">
                <a:solidFill>
                  <a:schemeClr val="tx1"/>
                </a:solidFill>
              </a:defRPr>
            </a:lvl1pPr>
          </a:lstStyle>
          <a:p>
            <a:pPr rtl="0"/>
            <a:fld id="{46C87762-5E23-4D5F-9EE4-677E1671EE9A}" type="datetime1">
              <a:rPr lang="ru-RU" noProof="0" smtClean="0"/>
              <a:t>10.05.2020</a:t>
            </a:fld>
            <a:endParaRPr lang="ru-RU" noProof="0" dirty="0"/>
          </a:p>
        </p:txBody>
      </p:sp>
      <p:sp>
        <p:nvSpPr>
          <p:cNvPr id="6" name="Номер слайда 5"/>
          <p:cNvSpPr>
            <a:spLocks noGrp="1"/>
          </p:cNvSpPr>
          <p:nvPr>
            <p:ph type="sldNum" sz="quarter" idx="4"/>
          </p:nvPr>
        </p:nvSpPr>
        <p:spPr>
          <a:xfrm>
            <a:off x="11737975" y="6400800"/>
            <a:ext cx="418630" cy="202416"/>
          </a:xfrm>
          <a:prstGeom prst="rect">
            <a:avLst/>
          </a:prstGeom>
        </p:spPr>
        <p:txBody>
          <a:bodyPr vert="horz" lIns="91440" tIns="45720" rIns="91440" bIns="45720" rtlCol="0" anchor="ctr"/>
          <a:lstStyle>
            <a:lvl1pPr algn="l">
              <a:defRPr sz="1100">
                <a:solidFill>
                  <a:schemeClr val="tx1"/>
                </a:solidFill>
              </a:defRPr>
            </a:lvl1pPr>
          </a:lstStyle>
          <a:p>
            <a:pPr rtl="0"/>
            <a:fld id="{484FD59D-33F1-4A76-843D-E67207CAFE54}" type="slidenum">
              <a:rPr lang="ru-RU" noProof="0" smtClean="0"/>
              <a:pPr/>
              <a:t>‹#›</a:t>
            </a:fld>
            <a:endParaRPr lang="ru-RU" noProof="0" dirty="0"/>
          </a:p>
        </p:txBody>
      </p:sp>
    </p:spTree>
    <p:extLst>
      <p:ext uri="{BB962C8B-B14F-4D97-AF65-F5344CB8AC3E}">
        <p14:creationId xmlns:p14="http://schemas.microsoft.com/office/powerpoint/2010/main" val="154554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400" kern="1200">
          <a:solidFill>
            <a:schemeClr val="tx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SzPct val="90000"/>
        <a:buFont typeface="Arial" panose="020B0604020202020204"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9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90000"/>
        <a:buFont typeface="Arial" panose="020B0604020202020204"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101B6B-52B2-4738-AFBB-4C9FA75E75F5}"/>
              </a:ext>
            </a:extLst>
          </p:cNvPr>
          <p:cNvSpPr>
            <a:spLocks noGrp="1"/>
          </p:cNvSpPr>
          <p:nvPr>
            <p:ph type="ctrTitle"/>
          </p:nvPr>
        </p:nvSpPr>
        <p:spPr>
          <a:xfrm>
            <a:off x="1524000" y="1726276"/>
            <a:ext cx="9144000" cy="2651760"/>
          </a:xfrm>
        </p:spPr>
        <p:txBody>
          <a:bodyPr/>
          <a:lstStyle/>
          <a:p>
            <a:r>
              <a:rPr lang="ru-RU" dirty="0"/>
              <a:t>ТЕСТ ОГЭ</a:t>
            </a:r>
          </a:p>
        </p:txBody>
      </p:sp>
      <p:sp>
        <p:nvSpPr>
          <p:cNvPr id="3" name="Подзаголовок 2">
            <a:extLst>
              <a:ext uri="{FF2B5EF4-FFF2-40B4-BE49-F238E27FC236}">
                <a16:creationId xmlns:a16="http://schemas.microsoft.com/office/drawing/2014/main" id="{8B137177-7BE9-4248-9508-040A23615FE8}"/>
              </a:ext>
            </a:extLst>
          </p:cNvPr>
          <p:cNvSpPr>
            <a:spLocks noGrp="1"/>
          </p:cNvSpPr>
          <p:nvPr>
            <p:ph type="subTitle" idx="1"/>
          </p:nvPr>
        </p:nvSpPr>
        <p:spPr/>
        <p:txBody>
          <a:bodyPr/>
          <a:lstStyle/>
          <a:p>
            <a:endParaRPr lang="ru-RU"/>
          </a:p>
        </p:txBody>
      </p:sp>
      <p:pic>
        <p:nvPicPr>
          <p:cNvPr id="4" name="Рисунок 3" descr="Пончик">
            <a:extLst>
              <a:ext uri="{FF2B5EF4-FFF2-40B4-BE49-F238E27FC236}">
                <a16:creationId xmlns:a16="http://schemas.microsoft.com/office/drawing/2014/main" id="{BCDCB7EE-6162-4160-A6E7-F4D032CEE2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59384" y="-227675"/>
            <a:ext cx="3597562" cy="3597562"/>
          </a:xfrm>
          <a:prstGeom prst="rect">
            <a:avLst/>
          </a:prstGeom>
        </p:spPr>
      </p:pic>
    </p:spTree>
    <p:extLst>
      <p:ext uri="{BB962C8B-B14F-4D97-AF65-F5344CB8AC3E}">
        <p14:creationId xmlns:p14="http://schemas.microsoft.com/office/powerpoint/2010/main" val="3110513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радостно вскрикнуть</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примыкание, синонимичным словосочетанием со связью управление.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600" dirty="0" err="1">
                <a:effectLst/>
              </a:rPr>
              <a:t>вскрикнутьсрадостью</a:t>
            </a:r>
            <a:endParaRPr lang="ru-RU" dirty="0"/>
          </a:p>
        </p:txBody>
      </p:sp>
    </p:spTree>
    <p:extLst>
      <p:ext uri="{BB962C8B-B14F-4D97-AF65-F5344CB8AC3E}">
        <p14:creationId xmlns:p14="http://schemas.microsoft.com/office/powerpoint/2010/main" val="1448623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жил без забот</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примыкание.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200" dirty="0" err="1">
                <a:effectLst/>
              </a:rPr>
              <a:t>жилбеззаботно</a:t>
            </a:r>
            <a:endParaRPr lang="ru-RU" dirty="0"/>
          </a:p>
        </p:txBody>
      </p:sp>
    </p:spTree>
    <p:extLst>
      <p:ext uri="{BB962C8B-B14F-4D97-AF65-F5344CB8AC3E}">
        <p14:creationId xmlns:p14="http://schemas.microsoft.com/office/powerpoint/2010/main" val="123073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скатерть из льна</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200" dirty="0" err="1">
                <a:effectLst/>
              </a:rPr>
              <a:t>льнянаяскатерть</a:t>
            </a:r>
            <a:endParaRPr lang="ru-RU" dirty="0"/>
          </a:p>
        </p:txBody>
      </p:sp>
    </p:spTree>
    <p:extLst>
      <p:ext uri="{BB962C8B-B14F-4D97-AF65-F5344CB8AC3E}">
        <p14:creationId xmlns:p14="http://schemas.microsoft.com/office/powerpoint/2010/main" val="1478235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смотреть завистливо</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примыкания, синонимичным словосочетанием со связью управление.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200" dirty="0" err="1">
                <a:effectLst/>
              </a:rPr>
              <a:t>смотретьсзавистью</a:t>
            </a:r>
            <a:endParaRPr lang="ru-RU" dirty="0"/>
          </a:p>
        </p:txBody>
      </p:sp>
    </p:spTree>
    <p:extLst>
      <p:ext uri="{BB962C8B-B14F-4D97-AF65-F5344CB8AC3E}">
        <p14:creationId xmlns:p14="http://schemas.microsoft.com/office/powerpoint/2010/main" val="130469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rmAutofit fontScale="90000"/>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жадно пить</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примыкания, синонимичным словосочетанием со связью управление.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200" dirty="0" err="1">
                <a:effectLst/>
              </a:rPr>
              <a:t>питьсжадностью</a:t>
            </a:r>
            <a:endParaRPr lang="ru-RU" dirty="0"/>
          </a:p>
        </p:txBody>
      </p:sp>
    </p:spTree>
    <p:extLst>
      <p:ext uri="{BB962C8B-B14F-4D97-AF65-F5344CB8AC3E}">
        <p14:creationId xmlns:p14="http://schemas.microsoft.com/office/powerpoint/2010/main" val="330717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гордость мамы</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p:txBody>
          <a:bodyPr rtlCol="0"/>
          <a:lstStyle/>
          <a:p>
            <a:r>
              <a:rPr lang="ru-RU" sz="3200" dirty="0" err="1">
                <a:effectLst/>
              </a:rPr>
              <a:t>маминагордость</a:t>
            </a:r>
            <a:endParaRPr lang="ru-RU" dirty="0"/>
          </a:p>
        </p:txBody>
      </p:sp>
    </p:spTree>
    <p:extLst>
      <p:ext uri="{BB962C8B-B14F-4D97-AF65-F5344CB8AC3E}">
        <p14:creationId xmlns:p14="http://schemas.microsoft.com/office/powerpoint/2010/main" val="697674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стеклянный шар</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согласования, синонимичным словосочетанием со связью управление. Напишите получившееся словосочетание.</a:t>
            </a:r>
            <a:endParaRPr lang="en-US" sz="3600" b="1" spc="50" dirty="0">
              <a:ln w="0"/>
              <a:solidFill>
                <a:schemeClr val="bg2"/>
              </a:solidFill>
              <a:effectLst>
                <a:innerShdw blurRad="63500" dist="50800" dir="13500000">
                  <a:srgbClr val="000000">
                    <a:alpha val="50000"/>
                  </a:srgbClr>
                </a:innerShdw>
              </a:effectLst>
            </a:endParaRPr>
          </a:p>
        </p:txBody>
      </p:sp>
      <p:sp>
        <p:nvSpPr>
          <p:cNvPr id="3" name="Подзаголовок 2"/>
          <p:cNvSpPr>
            <a:spLocks noGrp="1"/>
          </p:cNvSpPr>
          <p:nvPr>
            <p:ph type="subTitle" idx="1"/>
          </p:nvPr>
        </p:nvSpPr>
        <p:spPr/>
        <p:txBody>
          <a:bodyPr rtlCol="0"/>
          <a:lstStyle/>
          <a:p>
            <a:r>
              <a:rPr lang="ru-RU" sz="3200" dirty="0" err="1">
                <a:effectLst/>
              </a:rPr>
              <a:t>шаризстекла</a:t>
            </a:r>
            <a:endParaRPr lang="ru-RU" dirty="0"/>
          </a:p>
        </p:txBody>
      </p:sp>
    </p:spTree>
    <p:extLst>
      <p:ext uri="{BB962C8B-B14F-4D97-AF65-F5344CB8AC3E}">
        <p14:creationId xmlns:p14="http://schemas.microsoft.com/office/powerpoint/2010/main" val="3863202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1DD88B-4170-48F1-9DDA-4A98C566B746}"/>
              </a:ext>
            </a:extLst>
          </p:cNvPr>
          <p:cNvSpPr>
            <a:spLocks noGrp="1"/>
          </p:cNvSpPr>
          <p:nvPr>
            <p:ph type="title"/>
          </p:nvPr>
        </p:nvSpPr>
        <p:spPr>
          <a:xfrm>
            <a:off x="0" y="443346"/>
            <a:ext cx="12192000" cy="690880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ru-RU" sz="2700" b="1" dirty="0"/>
              <a:t>Синтаксический анализ. Прочитайте текст.</a:t>
            </a:r>
            <a:br>
              <a:rPr lang="ru-RU" sz="2700" b="1" dirty="0"/>
            </a:br>
            <a:r>
              <a:rPr lang="ru-RU" sz="2700" b="1" dirty="0"/>
              <a:t>(1)Обнаружено, что специфический блеск крыльев бабочек обусловлен фотонными кристаллами. (2)Так, чешуйки крыльев бабочек, содержащие эти микроскопические структуры, действуют так же, как и специальная система зеркал в светодиодах. (3)Например, одна из южноамериканских бабочек имеет синюю окраску крыльев, что в природе встречается крайне редко и может быть объяснено только тем, что её огромные крылья покрыты фотонными кристаллами. (4)Одно из доказательств этого – опыт с капелькой спирта, попавшей на крыло бабочки, когда спирт меняет показатель преломления окружающей его среды. (5)Это, в свою очередь, приводит к изменению окраски крыла с синей на зелёную. (6)Окончательно фотонная природа цветных переливов крыльев бабочки была подтверждена при помощи электронного микроскопа.</a:t>
            </a:r>
            <a:br>
              <a:rPr lang="ru-RU" sz="2700" b="1" dirty="0"/>
            </a:br>
            <a:r>
              <a:rPr lang="ru-RU" sz="2700" b="1" dirty="0"/>
              <a:t>Какие из перечисленных грамматических основ являются верными? Укажите номера ответов.</a:t>
            </a:r>
            <a:br>
              <a:rPr lang="ru-RU" sz="2700" b="1" dirty="0"/>
            </a:br>
            <a:r>
              <a:rPr lang="ru-RU" sz="2700" b="1" dirty="0"/>
              <a:t>1) обнаружено (предложение 1)</a:t>
            </a:r>
            <a:br>
              <a:rPr lang="ru-RU" sz="2700" b="1" dirty="0"/>
            </a:br>
            <a:r>
              <a:rPr lang="ru-RU" sz="2700" b="1" dirty="0"/>
              <a:t>2) микроскопические структуры (предложение 2)</a:t>
            </a:r>
            <a:br>
              <a:rPr lang="ru-RU" sz="2700" b="1" dirty="0"/>
            </a:br>
            <a:r>
              <a:rPr lang="ru-RU" sz="2700" b="1" dirty="0"/>
              <a:t>3) крылья покрыты (предложение 3)</a:t>
            </a:r>
            <a:br>
              <a:rPr lang="ru-RU" sz="2700" b="1" dirty="0"/>
            </a:br>
            <a:r>
              <a:rPr lang="ru-RU" sz="2700" b="1" dirty="0"/>
              <a:t>4) это приводит к изменению (предложение 5)</a:t>
            </a:r>
            <a:br>
              <a:rPr lang="ru-RU" sz="2700" b="1" dirty="0"/>
            </a:br>
            <a:r>
              <a:rPr lang="ru-RU" sz="2700" b="1" dirty="0"/>
              <a:t>5) показатель меняет (предложение 4)</a:t>
            </a:r>
            <a:br>
              <a:rPr lang="ru-RU" dirty="0"/>
            </a:br>
            <a:endParaRPr lang="ru-RU" dirty="0"/>
          </a:p>
        </p:txBody>
      </p:sp>
      <p:pic>
        <p:nvPicPr>
          <p:cNvPr id="4" name="Рисунок 3" descr="Пончик">
            <a:extLst>
              <a:ext uri="{FF2B5EF4-FFF2-40B4-BE49-F238E27FC236}">
                <a16:creationId xmlns:a16="http://schemas.microsoft.com/office/drawing/2014/main" id="{BA18609A-2B06-4BCC-85FA-D017404AB4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5116945"/>
            <a:ext cx="512543" cy="512543"/>
          </a:xfrm>
          <a:prstGeom prst="rect">
            <a:avLst/>
          </a:prstGeom>
        </p:spPr>
      </p:pic>
      <p:pic>
        <p:nvPicPr>
          <p:cNvPr id="5" name="Рисунок 4" descr="Пончик">
            <a:extLst>
              <a:ext uri="{FF2B5EF4-FFF2-40B4-BE49-F238E27FC236}">
                <a16:creationId xmlns:a16="http://schemas.microsoft.com/office/drawing/2014/main" id="{43C168BE-8292-468C-9998-C44CB25550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5761220"/>
            <a:ext cx="512543" cy="512543"/>
          </a:xfrm>
          <a:prstGeom prst="rect">
            <a:avLst/>
          </a:prstGeom>
        </p:spPr>
      </p:pic>
    </p:spTree>
    <p:extLst>
      <p:ext uri="{BB962C8B-B14F-4D97-AF65-F5344CB8AC3E}">
        <p14:creationId xmlns:p14="http://schemas.microsoft.com/office/powerpoint/2010/main" val="846233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AD9357-A646-4153-B9A2-6FE65C547F6C}"/>
              </a:ext>
            </a:extLst>
          </p:cNvPr>
          <p:cNvSpPr>
            <a:spLocks noGrp="1"/>
          </p:cNvSpPr>
          <p:nvPr>
            <p:ph type="title"/>
          </p:nvPr>
        </p:nvSpPr>
        <p:spPr>
          <a:xfrm>
            <a:off x="1607128" y="4204780"/>
            <a:ext cx="9144000" cy="1143000"/>
          </a:xfrm>
        </p:spPr>
        <p:txBody>
          <a:bodyPr>
            <a:normAutofit fontScale="90000"/>
          </a:bodyPr>
          <a:lstStyle/>
          <a:p>
            <a:r>
              <a:rPr lang="ru-RU" b="1" dirty="0"/>
              <a:t>Пунктуационный анализ.</a:t>
            </a:r>
            <a:br>
              <a:rPr lang="ru-RU" b="1" dirty="0"/>
            </a:br>
            <a:r>
              <a:rPr lang="ru-RU" b="1" dirty="0"/>
              <a:t>Расставьте знаки препинания. Укажите цифры, на месте которых должны стоять запятые.</a:t>
            </a:r>
            <a:br>
              <a:rPr lang="ru-RU" b="1" dirty="0"/>
            </a:br>
            <a:br>
              <a:rPr lang="ru-RU" b="1" dirty="0"/>
            </a:br>
            <a:r>
              <a:rPr lang="ru-RU" b="1" dirty="0"/>
              <a:t>Погоду как будто сглазили(1) нынче весь день льет (2) не прекращающийся ни на минуту (3) дождь(4) который начался еще со вчерашнего дня (5) однако мы(6) по счастью (7) вернулись вовремя (8) к ужину.</a:t>
            </a:r>
            <a:br>
              <a:rPr lang="ru-RU" b="1" dirty="0"/>
            </a:br>
            <a:endParaRPr lang="ru-RU" b="1" dirty="0"/>
          </a:p>
        </p:txBody>
      </p:sp>
      <p:pic>
        <p:nvPicPr>
          <p:cNvPr id="5" name="Рисунок 4" descr="Пончик">
            <a:extLst>
              <a:ext uri="{FF2B5EF4-FFF2-40B4-BE49-F238E27FC236}">
                <a16:creationId xmlns:a16="http://schemas.microsoft.com/office/drawing/2014/main" id="{F7414D7E-E1B4-47A3-9586-D963D8C1AC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74184" y="3874505"/>
            <a:ext cx="729672" cy="729672"/>
          </a:xfrm>
          <a:prstGeom prst="rect">
            <a:avLst/>
          </a:prstGeom>
        </p:spPr>
      </p:pic>
      <p:pic>
        <p:nvPicPr>
          <p:cNvPr id="6" name="Рисунок 5" descr="Пончик">
            <a:extLst>
              <a:ext uri="{FF2B5EF4-FFF2-40B4-BE49-F238E27FC236}">
                <a16:creationId xmlns:a16="http://schemas.microsoft.com/office/drawing/2014/main" id="{7EACDED8-DBAC-49EB-B62A-7D1FD50CF9B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12838" y="3874505"/>
            <a:ext cx="729672" cy="729672"/>
          </a:xfrm>
          <a:prstGeom prst="rect">
            <a:avLst/>
          </a:prstGeom>
        </p:spPr>
      </p:pic>
      <p:pic>
        <p:nvPicPr>
          <p:cNvPr id="7" name="Рисунок 6" descr="Пончик">
            <a:extLst>
              <a:ext uri="{FF2B5EF4-FFF2-40B4-BE49-F238E27FC236}">
                <a16:creationId xmlns:a16="http://schemas.microsoft.com/office/drawing/2014/main" id="{30CCFEED-B879-4C19-8E9B-1D405E942B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8546" y="3034072"/>
            <a:ext cx="729672" cy="729672"/>
          </a:xfrm>
          <a:prstGeom prst="rect">
            <a:avLst/>
          </a:prstGeom>
        </p:spPr>
      </p:pic>
      <p:pic>
        <p:nvPicPr>
          <p:cNvPr id="8" name="Рисунок 7" descr="Пончик">
            <a:extLst>
              <a:ext uri="{FF2B5EF4-FFF2-40B4-BE49-F238E27FC236}">
                <a16:creationId xmlns:a16="http://schemas.microsoft.com/office/drawing/2014/main" id="{0EC99813-F02E-4DBA-8ED7-C42969A4E8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39020" y="3426542"/>
            <a:ext cx="729672" cy="729672"/>
          </a:xfrm>
          <a:prstGeom prst="rect">
            <a:avLst/>
          </a:prstGeom>
        </p:spPr>
      </p:pic>
      <p:pic>
        <p:nvPicPr>
          <p:cNvPr id="9" name="Рисунок 8" descr="Пончик">
            <a:extLst>
              <a:ext uri="{FF2B5EF4-FFF2-40B4-BE49-F238E27FC236}">
                <a16:creationId xmlns:a16="http://schemas.microsoft.com/office/drawing/2014/main" id="{DAE2A7A8-E3B3-444E-9B79-6C3522ADC48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52147" y="2147380"/>
            <a:ext cx="729672" cy="729672"/>
          </a:xfrm>
          <a:prstGeom prst="rect">
            <a:avLst/>
          </a:prstGeom>
        </p:spPr>
      </p:pic>
      <p:pic>
        <p:nvPicPr>
          <p:cNvPr id="10" name="Рисунок 9" descr="Пончик">
            <a:extLst>
              <a:ext uri="{FF2B5EF4-FFF2-40B4-BE49-F238E27FC236}">
                <a16:creationId xmlns:a16="http://schemas.microsoft.com/office/drawing/2014/main" id="{F0F71917-5DB1-467C-8291-A3B7DEF547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31164" y="3429000"/>
            <a:ext cx="729672" cy="729672"/>
          </a:xfrm>
          <a:prstGeom prst="rect">
            <a:avLst/>
          </a:prstGeom>
        </p:spPr>
      </p:pic>
    </p:spTree>
    <p:extLst>
      <p:ext uri="{BB962C8B-B14F-4D97-AF65-F5344CB8AC3E}">
        <p14:creationId xmlns:p14="http://schemas.microsoft.com/office/powerpoint/2010/main" val="3612089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0CCA57-95A9-4706-93AF-2274FAE82818}"/>
              </a:ext>
            </a:extLst>
          </p:cNvPr>
          <p:cNvSpPr>
            <a:spLocks noGrp="1"/>
          </p:cNvSpPr>
          <p:nvPr>
            <p:ph type="title"/>
          </p:nvPr>
        </p:nvSpPr>
        <p:spPr>
          <a:xfrm>
            <a:off x="1838037" y="2366744"/>
            <a:ext cx="9144000" cy="1143000"/>
          </a:xfrm>
        </p:spPr>
        <p:txBody>
          <a:bodyPr>
            <a:normAutofit fontScale="90000"/>
          </a:bodyPr>
          <a:lstStyle/>
          <a:p>
            <a:r>
              <a:rPr lang="ru-RU" b="1" dirty="0"/>
              <a:t>Синтаксический анализ.</a:t>
            </a:r>
            <a:br>
              <a:rPr lang="ru-RU" b="1" dirty="0"/>
            </a:br>
            <a:r>
              <a:rPr lang="ru-RU" b="1" dirty="0"/>
              <a:t>Замените словосочетание «трели соловья», построенное на основе управления, синонимичным словосочетанием со связью согласование. Напишите получившееся словосочетание.</a:t>
            </a:r>
            <a:br>
              <a:rPr lang="ru-RU" b="1" dirty="0"/>
            </a:br>
            <a:endParaRPr lang="ru-RU" b="1" dirty="0"/>
          </a:p>
        </p:txBody>
      </p:sp>
    </p:spTree>
    <p:extLst>
      <p:ext uri="{BB962C8B-B14F-4D97-AF65-F5344CB8AC3E}">
        <p14:creationId xmlns:p14="http://schemas.microsoft.com/office/powerpoint/2010/main" val="91601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60394" y="1067808"/>
            <a:ext cx="10471212" cy="2651760"/>
          </a:xfrm>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Выполните синтаксический анализ словосочетания. 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смотрели восторженно</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примыкания, синонимичным словосочетанием со связью управление. Напишите получившееся словосочетание.</a:t>
            </a:r>
          </a:p>
        </p:txBody>
      </p:sp>
      <p:sp>
        <p:nvSpPr>
          <p:cNvPr id="3" name="Подзаголовок 2"/>
          <p:cNvSpPr>
            <a:spLocks noGrp="1"/>
          </p:cNvSpPr>
          <p:nvPr>
            <p:ph type="subTitle" idx="1"/>
          </p:nvPr>
        </p:nvSpPr>
        <p:spPr>
          <a:xfrm>
            <a:off x="1524000" y="3839641"/>
            <a:ext cx="9144000" cy="1082939"/>
          </a:xfrm>
        </p:spPr>
        <p:txBody>
          <a:bodyPr rtlCol="0">
            <a:normAutofit/>
          </a:bodyPr>
          <a:lstStyle/>
          <a:p>
            <a:r>
              <a:rPr lang="ru-RU" sz="3600" dirty="0" err="1">
                <a:effectLst/>
              </a:rPr>
              <a:t>смотрелисвосторгом</a:t>
            </a:r>
            <a:endParaRPr lang="ru-RU" sz="3600" dirty="0"/>
          </a:p>
        </p:txBody>
      </p:sp>
    </p:spTree>
    <p:extLst>
      <p:ext uri="{BB962C8B-B14F-4D97-AF65-F5344CB8AC3E}">
        <p14:creationId xmlns:p14="http://schemas.microsoft.com/office/powerpoint/2010/main" val="326675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6F94B4-2D17-4DF9-8CF7-D1D60E3B5546}"/>
              </a:ext>
            </a:extLst>
          </p:cNvPr>
          <p:cNvSpPr>
            <a:spLocks noGrp="1"/>
          </p:cNvSpPr>
          <p:nvPr>
            <p:ph type="title"/>
          </p:nvPr>
        </p:nvSpPr>
        <p:spPr>
          <a:xfrm>
            <a:off x="1366981" y="5895035"/>
            <a:ext cx="10335491" cy="1143000"/>
          </a:xfrm>
        </p:spPr>
        <p:txBody>
          <a:bodyPr>
            <a:normAutofit fontScale="90000"/>
          </a:bodyPr>
          <a:lstStyle/>
          <a:p>
            <a:r>
              <a:rPr lang="ru-RU" b="1" dirty="0"/>
              <a:t>Орфографический анализ.</a:t>
            </a:r>
            <a:br>
              <a:rPr lang="ru-RU" b="1" dirty="0"/>
            </a:br>
            <a:r>
              <a:rPr lang="ru-RU" b="1" dirty="0"/>
              <a:t>Укажите варианты ответов, в которых дано верное объяснение написания выделенного слова. Запишите номера этих ответов.</a:t>
            </a:r>
            <a:br>
              <a:rPr lang="ru-RU" b="1" dirty="0"/>
            </a:br>
            <a:r>
              <a:rPr lang="ru-RU" b="1" dirty="0"/>
              <a:t>1) НЕ ЗНАЯ — НЕ с глаголом всегда пишется раздельно</a:t>
            </a:r>
            <a:br>
              <a:rPr lang="ru-RU" b="1" dirty="0"/>
            </a:br>
            <a:r>
              <a:rPr lang="ru-RU" b="1" dirty="0"/>
              <a:t>2) НЕЧИЩЕНЫЙ пол – полное причастие с приставкой –НЕ- пишется слитно</a:t>
            </a:r>
            <a:br>
              <a:rPr lang="ru-RU" b="1" dirty="0"/>
            </a:br>
            <a:r>
              <a:rPr lang="ru-RU" b="1" dirty="0"/>
              <a:t>3) В ТЕЧЕНИЕ года - предлог пишется раздельно и оканчивается на Е</a:t>
            </a:r>
            <a:br>
              <a:rPr lang="ru-RU" b="1" dirty="0"/>
            </a:br>
            <a:r>
              <a:rPr lang="ru-RU" b="1" dirty="0"/>
              <a:t>4) СЛЫШИМЫЙ — в суффиксе страдательного причастия, образованного от глагола I спряжения, пишется буквы И</a:t>
            </a:r>
            <a:br>
              <a:rPr lang="ru-RU" b="1" dirty="0"/>
            </a:br>
            <a:r>
              <a:rPr lang="ru-RU" b="1" dirty="0"/>
              <a:t>5) ДЕВЧОНКА — в суффиксе существительного после шипящего под ударением пишется О</a:t>
            </a:r>
            <a:br>
              <a:rPr lang="ru-RU" b="1" dirty="0"/>
            </a:br>
            <a:endParaRPr lang="ru-RU" b="1" dirty="0"/>
          </a:p>
        </p:txBody>
      </p:sp>
      <p:pic>
        <p:nvPicPr>
          <p:cNvPr id="3" name="Рисунок 2" descr="Пончик">
            <a:extLst>
              <a:ext uri="{FF2B5EF4-FFF2-40B4-BE49-F238E27FC236}">
                <a16:creationId xmlns:a16="http://schemas.microsoft.com/office/drawing/2014/main" id="{B5DA251A-F926-4A95-8C56-529DBB5DD0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63783" y="5620253"/>
            <a:ext cx="729672" cy="729672"/>
          </a:xfrm>
          <a:prstGeom prst="rect">
            <a:avLst/>
          </a:prstGeom>
        </p:spPr>
      </p:pic>
      <p:pic>
        <p:nvPicPr>
          <p:cNvPr id="4" name="Рисунок 3" descr="Пончик">
            <a:extLst>
              <a:ext uri="{FF2B5EF4-FFF2-40B4-BE49-F238E27FC236}">
                <a16:creationId xmlns:a16="http://schemas.microsoft.com/office/drawing/2014/main" id="{FA2F0D2C-7E41-44C9-9033-9745A9CC67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0766" y="3429000"/>
            <a:ext cx="729672" cy="729672"/>
          </a:xfrm>
          <a:prstGeom prst="rect">
            <a:avLst/>
          </a:prstGeom>
        </p:spPr>
      </p:pic>
    </p:spTree>
    <p:extLst>
      <p:ext uri="{BB962C8B-B14F-4D97-AF65-F5344CB8AC3E}">
        <p14:creationId xmlns:p14="http://schemas.microsoft.com/office/powerpoint/2010/main" val="1633238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BBE722-182D-4BA4-81F3-EB3546B31A5F}"/>
              </a:ext>
            </a:extLst>
          </p:cNvPr>
          <p:cNvSpPr>
            <a:spLocks noGrp="1"/>
          </p:cNvSpPr>
          <p:nvPr>
            <p:ph type="title"/>
          </p:nvPr>
        </p:nvSpPr>
        <p:spPr>
          <a:xfrm>
            <a:off x="997528" y="5495635"/>
            <a:ext cx="10566400" cy="1362365"/>
          </a:xfrm>
        </p:spPr>
        <p:txBody>
          <a:bodyPr>
            <a:noAutofit/>
          </a:bodyPr>
          <a:lstStyle/>
          <a:p>
            <a:r>
              <a:rPr lang="ru-RU" sz="2800" b="1" dirty="0"/>
              <a:t>(1)Дома, в котором жила бабушка, уже нет. (2)За его счёт расширили улицу. (3)Я думаю, бабушка была бы этому рада, такой характер у неё был удивительный.</a:t>
            </a:r>
            <a:br>
              <a:rPr lang="ru-RU" sz="2800" b="1" dirty="0"/>
            </a:br>
            <a:r>
              <a:rPr lang="ru-RU" sz="2800" b="1" dirty="0"/>
              <a:t>(4)У неё было четыре дочери. (5)Но только моя мама жила в одном городе с бабушкой, в трёх шагах от её дома.</a:t>
            </a:r>
            <a:br>
              <a:rPr lang="ru-RU" sz="2800" b="1" dirty="0"/>
            </a:br>
            <a:r>
              <a:rPr lang="ru-RU" sz="2800" b="1" dirty="0"/>
              <a:t>(6)– Хорошо, что мы не живём вместе, в одной квартире, – говорила бабушка. (7)– С детства люблю ходить в гости. (8)Встречают, провожают…</a:t>
            </a:r>
            <a:br>
              <a:rPr lang="ru-RU" sz="2800" b="1" dirty="0"/>
            </a:br>
            <a:r>
              <a:rPr lang="ru-RU" sz="2800" b="1" dirty="0"/>
              <a:t>(9)Ухаживают!</a:t>
            </a:r>
            <a:br>
              <a:rPr lang="ru-RU" sz="2800" b="1" dirty="0"/>
            </a:br>
            <a:r>
              <a:rPr lang="ru-RU" sz="2800" b="1" dirty="0"/>
              <a:t>(10)В гости она любила не только ходить, но и ездить. (11)Она часто вспоминала о том, как ездила много лет подряд на лето в деревню к своему брату-учителю. (12)Брат был двоюродный. (13)Но, судя по рассказам бабушки, встречал её как родной. (14)А после войны она к брату уже не ездила…</a:t>
            </a:r>
            <a:br>
              <a:rPr lang="ru-RU" sz="2800" b="1" dirty="0"/>
            </a:br>
            <a:r>
              <a:rPr lang="ru-RU" sz="2800" b="1" dirty="0"/>
              <a:t>(15)Потому что он погиб.</a:t>
            </a:r>
            <a:br>
              <a:rPr lang="ru-RU" sz="2800" b="1" dirty="0"/>
            </a:br>
            <a:endParaRPr lang="ru-RU" sz="1600" b="1" dirty="0"/>
          </a:p>
        </p:txBody>
      </p:sp>
    </p:spTree>
    <p:extLst>
      <p:ext uri="{BB962C8B-B14F-4D97-AF65-F5344CB8AC3E}">
        <p14:creationId xmlns:p14="http://schemas.microsoft.com/office/powerpoint/2010/main" val="76621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17809A-900D-43DA-A7DA-77E9CA5122AA}"/>
              </a:ext>
            </a:extLst>
          </p:cNvPr>
          <p:cNvSpPr>
            <a:spLocks noGrp="1"/>
          </p:cNvSpPr>
          <p:nvPr>
            <p:ph type="title"/>
          </p:nvPr>
        </p:nvSpPr>
        <p:spPr>
          <a:xfrm>
            <a:off x="1016000" y="5726545"/>
            <a:ext cx="10834254" cy="1219126"/>
          </a:xfrm>
        </p:spPr>
        <p:txBody>
          <a:bodyPr>
            <a:noAutofit/>
          </a:bodyPr>
          <a:lstStyle/>
          <a:p>
            <a:r>
              <a:rPr lang="ru-RU" sz="2600" b="1" dirty="0"/>
              <a:t>(16)– Он был самым добрым в нашей семье, – говорила бабушка. (17)– И не потому, что погиб… (18)Я и раньше о нём так говорила.</a:t>
            </a:r>
            <a:br>
              <a:rPr lang="ru-RU" sz="2600" b="1" dirty="0"/>
            </a:br>
            <a:r>
              <a:rPr lang="ru-RU" sz="2600" b="1" dirty="0"/>
              <a:t>(19)Под Новый год бабушка всегда почему-то ждала, что дочери, жившие в двух городах, позовут её к себе. (20)Она даже присматривала в магазинах игрушки, которые повезёт своим внукам. (21)Дочери присылали поздравительные открытки. (22)Они сообщали, что очень скучают. (23)Они любили её. (24)И, наверное, просто не догадывались… (25)Конечно, я мог бы им обо всём написать. (26)И однажды собрался… (27)Но бабушка остановила меня.</a:t>
            </a:r>
            <a:br>
              <a:rPr lang="ru-RU" sz="2600" b="1" dirty="0"/>
            </a:br>
            <a:r>
              <a:rPr lang="ru-RU" sz="2600" b="1" dirty="0"/>
              <a:t>(28)– За подсказки, я слышала, ставят двойки?</a:t>
            </a:r>
            <a:br>
              <a:rPr lang="ru-RU" sz="2600" b="1" dirty="0"/>
            </a:br>
            <a:r>
              <a:rPr lang="ru-RU" sz="2600" b="1" dirty="0"/>
              <a:t>(29)– Ставят, – ответил я.</a:t>
            </a:r>
            <a:br>
              <a:rPr lang="ru-RU" sz="2600" b="1" dirty="0"/>
            </a:br>
            <a:r>
              <a:rPr lang="ru-RU" sz="2600" b="1" dirty="0"/>
              <a:t>(30)В конце декабря пришли открытки от всех маминых сестёр. (31)Они поздравляли бабушку, маму с папой и даже меня с Новым годом. (32)Опять писали, что очень скучают и что никак не дождутся встречи!</a:t>
            </a:r>
            <a:br>
              <a:rPr lang="ru-RU" sz="1400" dirty="0"/>
            </a:br>
            <a:endParaRPr lang="ru-RU" sz="2400" dirty="0"/>
          </a:p>
        </p:txBody>
      </p:sp>
    </p:spTree>
    <p:extLst>
      <p:ext uri="{BB962C8B-B14F-4D97-AF65-F5344CB8AC3E}">
        <p14:creationId xmlns:p14="http://schemas.microsoft.com/office/powerpoint/2010/main" val="1248729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EFEC53-FF8E-4F55-B614-E78D515F0153}"/>
              </a:ext>
            </a:extLst>
          </p:cNvPr>
          <p:cNvSpPr>
            <a:spLocks noGrp="1"/>
          </p:cNvSpPr>
          <p:nvPr>
            <p:ph type="title"/>
          </p:nvPr>
        </p:nvSpPr>
        <p:spPr>
          <a:xfrm>
            <a:off x="1302327" y="5433216"/>
            <a:ext cx="9799782" cy="1143000"/>
          </a:xfrm>
        </p:spPr>
        <p:txBody>
          <a:bodyPr>
            <a:noAutofit/>
          </a:bodyPr>
          <a:lstStyle/>
          <a:p>
            <a:r>
              <a:rPr lang="ru-RU" sz="2400" b="1" dirty="0"/>
              <a:t>(33)– В ожидании тоже есть прелесть: всё ещё впереди… – тихо сказала бабушка.</a:t>
            </a:r>
            <a:br>
              <a:rPr lang="ru-RU" sz="2400" b="1" dirty="0"/>
            </a:br>
            <a:r>
              <a:rPr lang="ru-RU" sz="2400" b="1" dirty="0"/>
              <a:t>(34)В воскресенье мама и папа стали объяснять, что им очень не хочется идти завтра в какую-то компанию, но не пойти они просто не могут. (35)И я в тон им с грустью сказал: «(36)А мне завтра придётся пойти в театр». (37)Бабушка стала поспешно искать что-то в сумке.</a:t>
            </a:r>
            <a:br>
              <a:rPr lang="ru-RU" sz="2400" b="1" dirty="0"/>
            </a:br>
            <a:r>
              <a:rPr lang="ru-RU" sz="2400" b="1" dirty="0"/>
              <a:t>(38)Тогда я вдруг неожиданно для самого себя произнес: «(39)Пойдём со мной, бабушка. (40)У меня есть лишний билет!» (41)Родители очень обрадовались. (42)Оказалось, что они и сами отправились бы со мной, потому что в детском театре взрослым всегда интересней, чем детям. (43)Они бы с удовольствием поменялись с бабушкой, если бы она могла вместо них пойти в ту компанию. (44)А бабушка ещё ниже склонилась над своей сумкой…</a:t>
            </a:r>
            <a:br>
              <a:rPr lang="ru-RU" sz="2400" b="1" dirty="0"/>
            </a:br>
            <a:r>
              <a:rPr lang="ru-RU" sz="2400" b="1" dirty="0"/>
              <a:t>(45)Огромная, словно добела раскалённая люстра начала остывать, остывать… (46)Медленно, как бы нехотя, раздвинулся занавес. (47)И на сцене появился мальчишка. (48) Он шел, останавливался, думал и снова шел... </a:t>
            </a:r>
          </a:p>
        </p:txBody>
      </p:sp>
    </p:spTree>
    <p:extLst>
      <p:ext uri="{BB962C8B-B14F-4D97-AF65-F5344CB8AC3E}">
        <p14:creationId xmlns:p14="http://schemas.microsoft.com/office/powerpoint/2010/main" val="138273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3B501C-D04F-40C8-B7A5-1BD472DF93D1}"/>
              </a:ext>
            </a:extLst>
          </p:cNvPr>
          <p:cNvSpPr>
            <a:spLocks noGrp="1"/>
          </p:cNvSpPr>
          <p:nvPr>
            <p:ph type="title"/>
          </p:nvPr>
        </p:nvSpPr>
        <p:spPr>
          <a:xfrm>
            <a:off x="1062182" y="5708072"/>
            <a:ext cx="10510982" cy="1219126"/>
          </a:xfrm>
        </p:spPr>
        <p:txBody>
          <a:bodyPr>
            <a:noAutofit/>
          </a:bodyPr>
          <a:lstStyle/>
          <a:p>
            <a:r>
              <a:rPr lang="ru-RU" sz="2300" b="1" dirty="0"/>
              <a:t>(49)И я верил, что он идёт к старой женщине, которая полвека была учительницей, а потом заболела, покинула школу. (50)А жить без ребят не могла. (51)И мальчишка решил победить её одиночество...</a:t>
            </a:r>
            <a:br>
              <a:rPr lang="ru-RU" sz="2300" b="1" dirty="0"/>
            </a:br>
            <a:r>
              <a:rPr lang="ru-RU" sz="2300" b="1" dirty="0"/>
              <a:t>(52)Когда огромная люстра под потолком стала вновь раскаляться, бабушка ткнула пальцем в программку, ту самую, которую я собирался хранить всю жизнь, и сказала:</a:t>
            </a:r>
            <a:br>
              <a:rPr lang="ru-RU" sz="2300" b="1" dirty="0"/>
            </a:br>
            <a:r>
              <a:rPr lang="ru-RU" sz="2300" b="1" dirty="0"/>
              <a:t>(53)– Она… волшебная актриса!</a:t>
            </a:r>
            <a:br>
              <a:rPr lang="ru-RU" sz="2300" b="1" dirty="0"/>
            </a:br>
            <a:r>
              <a:rPr lang="ru-RU" sz="2300" b="1" dirty="0"/>
              <a:t>(54)– Которая играет мальчишку?</a:t>
            </a:r>
            <a:br>
              <a:rPr lang="ru-RU" sz="2300" b="1" dirty="0"/>
            </a:br>
            <a:r>
              <a:rPr lang="ru-RU" sz="2300" b="1" dirty="0"/>
              <a:t>(55)– Да... – Бабушка помолчала. (56)– Потому что она – это ты.</a:t>
            </a:r>
            <a:br>
              <a:rPr lang="ru-RU" sz="2300" b="1" dirty="0"/>
            </a:br>
            <a:r>
              <a:rPr lang="ru-RU" sz="2300" b="1" dirty="0"/>
              <a:t>(57)Сегодня, по крайней мере...</a:t>
            </a:r>
            <a:br>
              <a:rPr lang="ru-RU" sz="2300" b="1" dirty="0"/>
            </a:br>
            <a:r>
              <a:rPr lang="ru-RU" sz="2300" b="1" dirty="0"/>
              <a:t>(58)– Ну что ты! – скромно возразил я.</a:t>
            </a:r>
            <a:br>
              <a:rPr lang="ru-RU" sz="2300" b="1" dirty="0"/>
            </a:br>
            <a:r>
              <a:rPr lang="ru-RU" sz="2300" b="1" dirty="0"/>
              <a:t>(59)Сейчас, через много лет, я думаю: (60)«Как жаль, что бабушку не видели в тот вечер её дочери, жившие в других городах... (61)Они бы поняли, как легко было сделать её счастливой!»</a:t>
            </a:r>
            <a:br>
              <a:rPr lang="ru-RU" sz="2300" b="1" dirty="0"/>
            </a:br>
            <a:r>
              <a:rPr lang="ru-RU" sz="2300" b="1" dirty="0"/>
              <a:t>(По А. Алексину*)</a:t>
            </a:r>
            <a:br>
              <a:rPr lang="ru-RU" sz="2300" b="1" dirty="0"/>
            </a:br>
            <a:r>
              <a:rPr lang="ru-RU" sz="2300" b="1" i="1" dirty="0"/>
              <a:t>Алексин Анатолий Георгиевич — прозаик, драматург, публицист, автор сборников повестей и рассказов о детстве и юности в их связи с миром взрослых, сложных проблемах психологии и школьной этики.</a:t>
            </a:r>
            <a:br>
              <a:rPr lang="ru-RU" sz="2300" b="1" dirty="0"/>
            </a:br>
            <a:endParaRPr lang="ru-RU" sz="2300" b="1" dirty="0"/>
          </a:p>
        </p:txBody>
      </p:sp>
    </p:spTree>
    <p:extLst>
      <p:ext uri="{BB962C8B-B14F-4D97-AF65-F5344CB8AC3E}">
        <p14:creationId xmlns:p14="http://schemas.microsoft.com/office/powerpoint/2010/main" val="2191424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AF7602-B3D0-44E3-B68F-27FCBAA9F20D}"/>
              </a:ext>
            </a:extLst>
          </p:cNvPr>
          <p:cNvSpPr>
            <a:spLocks noGrp="1"/>
          </p:cNvSpPr>
          <p:nvPr>
            <p:ph type="title"/>
          </p:nvPr>
        </p:nvSpPr>
        <p:spPr>
          <a:xfrm>
            <a:off x="1468581" y="5781964"/>
            <a:ext cx="9735128" cy="1251527"/>
          </a:xfrm>
        </p:spPr>
        <p:txBody>
          <a:bodyPr>
            <a:normAutofit fontScale="90000"/>
          </a:bodyPr>
          <a:lstStyle/>
          <a:p>
            <a:r>
              <a:rPr lang="ru-RU" b="1" dirty="0"/>
              <a:t>Анализ содержания текста.</a:t>
            </a:r>
            <a:br>
              <a:rPr lang="ru-RU" b="1" dirty="0"/>
            </a:br>
            <a:r>
              <a:rPr lang="ru-RU" b="1" dirty="0"/>
              <a:t>Какие из высказываний соответствуют содержанию текста? Укажите номера ответов.</a:t>
            </a:r>
            <a:br>
              <a:rPr lang="ru-RU" b="1" dirty="0"/>
            </a:br>
            <a:r>
              <a:rPr lang="ru-RU" b="1" dirty="0"/>
              <a:t>1) Героиня рассказа любила ездить к своему двоюродному брату-учителю, который жил недалеко от неё...</a:t>
            </a:r>
            <a:br>
              <a:rPr lang="ru-RU" b="1" dirty="0"/>
            </a:br>
            <a:r>
              <a:rPr lang="ru-RU" b="1" dirty="0"/>
              <a:t>2) Герой рассказа сам предложил бабушке пойти в театр.</a:t>
            </a:r>
            <a:br>
              <a:rPr lang="ru-RU" b="1" dirty="0"/>
            </a:br>
            <a:r>
              <a:rPr lang="ru-RU" b="1" dirty="0"/>
              <a:t>3) У героя случайно оказался лишний билет, и он с радостью предложил его бабушке.</a:t>
            </a:r>
            <a:br>
              <a:rPr lang="ru-RU" b="1" dirty="0"/>
            </a:br>
            <a:r>
              <a:rPr lang="ru-RU" b="1" dirty="0"/>
              <a:t>4) Бабушка надеялась, что дочери, живущие далеко, позовут её в гости на Новый год.</a:t>
            </a:r>
            <a:br>
              <a:rPr lang="ru-RU" b="1" dirty="0"/>
            </a:br>
            <a:r>
              <a:rPr lang="ru-RU" b="1" dirty="0"/>
              <a:t>5) Дочери все-таки позвали свою мать к себе в гости, и она была счастлива.</a:t>
            </a:r>
            <a:br>
              <a:rPr lang="ru-RU" b="1" dirty="0"/>
            </a:br>
            <a:endParaRPr lang="ru-RU" b="1" dirty="0"/>
          </a:p>
        </p:txBody>
      </p:sp>
      <p:pic>
        <p:nvPicPr>
          <p:cNvPr id="3" name="Рисунок 2" descr="Пончик">
            <a:extLst>
              <a:ext uri="{FF2B5EF4-FFF2-40B4-BE49-F238E27FC236}">
                <a16:creationId xmlns:a16="http://schemas.microsoft.com/office/drawing/2014/main" id="{BD900E76-BD65-4CAC-9C02-8314B8F71B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038" y="4689839"/>
            <a:ext cx="729672" cy="729672"/>
          </a:xfrm>
          <a:prstGeom prst="rect">
            <a:avLst/>
          </a:prstGeom>
        </p:spPr>
      </p:pic>
      <p:pic>
        <p:nvPicPr>
          <p:cNvPr id="4" name="Рисунок 3" descr="Пончик">
            <a:extLst>
              <a:ext uri="{FF2B5EF4-FFF2-40B4-BE49-F238E27FC236}">
                <a16:creationId xmlns:a16="http://schemas.microsoft.com/office/drawing/2014/main" id="{5210E2AD-9574-49DB-BF72-3D34BF4A0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038" y="3863184"/>
            <a:ext cx="729672" cy="729672"/>
          </a:xfrm>
          <a:prstGeom prst="rect">
            <a:avLst/>
          </a:prstGeom>
        </p:spPr>
      </p:pic>
      <p:pic>
        <p:nvPicPr>
          <p:cNvPr id="5" name="Рисунок 4" descr="Пончик">
            <a:extLst>
              <a:ext uri="{FF2B5EF4-FFF2-40B4-BE49-F238E27FC236}">
                <a16:creationId xmlns:a16="http://schemas.microsoft.com/office/drawing/2014/main" id="{D82A7F85-E7DD-4727-853B-5843094377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038" y="3064164"/>
            <a:ext cx="729672" cy="729672"/>
          </a:xfrm>
          <a:prstGeom prst="rect">
            <a:avLst/>
          </a:prstGeom>
        </p:spPr>
      </p:pic>
    </p:spTree>
    <p:extLst>
      <p:ext uri="{BB962C8B-B14F-4D97-AF65-F5344CB8AC3E}">
        <p14:creationId xmlns:p14="http://schemas.microsoft.com/office/powerpoint/2010/main" val="225410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A5F977-2F48-4B04-BEE2-3698DEB51ADF}"/>
              </a:ext>
            </a:extLst>
          </p:cNvPr>
          <p:cNvSpPr>
            <a:spLocks noGrp="1"/>
          </p:cNvSpPr>
          <p:nvPr>
            <p:ph type="title"/>
          </p:nvPr>
        </p:nvSpPr>
        <p:spPr>
          <a:xfrm>
            <a:off x="1764146" y="5636416"/>
            <a:ext cx="9144000" cy="1143000"/>
          </a:xfrm>
        </p:spPr>
        <p:txBody>
          <a:bodyPr>
            <a:normAutofit fontScale="90000"/>
          </a:bodyPr>
          <a:lstStyle/>
          <a:p>
            <a:r>
              <a:rPr lang="ru-RU" b="1" dirty="0"/>
              <a:t>Анализ средств выразительности.</a:t>
            </a:r>
            <a:br>
              <a:rPr lang="ru-RU" b="1" dirty="0"/>
            </a:br>
            <a:r>
              <a:rPr lang="ru-RU" b="1" dirty="0"/>
              <a:t>Укажите варианты ответов, в которых средством выразительности речи является эпитет.</a:t>
            </a:r>
            <a:br>
              <a:rPr lang="ru-RU" b="1" dirty="0"/>
            </a:br>
            <a:r>
              <a:rPr lang="ru-RU" b="1" dirty="0"/>
              <a:t>1) Дочери присылали поздравительные открытки.</a:t>
            </a:r>
            <a:br>
              <a:rPr lang="ru-RU" b="1" dirty="0"/>
            </a:br>
            <a:r>
              <a:rPr lang="ru-RU" b="1" dirty="0"/>
              <a:t>2) Под Новый год бабушка всегда почему-то ждала, что дочери, жившие в двух городах, позовут её к себе.</a:t>
            </a:r>
            <a:br>
              <a:rPr lang="ru-RU" b="1" dirty="0"/>
            </a:br>
            <a:r>
              <a:rPr lang="ru-RU" b="1" dirty="0"/>
              <a:t>3) Я думаю, бабушка была бы этому рада, такой характер у неё был удивительный.</a:t>
            </a:r>
            <a:br>
              <a:rPr lang="ru-RU" b="1" dirty="0"/>
            </a:br>
            <a:r>
              <a:rPr lang="ru-RU" b="1" dirty="0"/>
              <a:t>4) Она… волшебная актриса!</a:t>
            </a:r>
            <a:br>
              <a:rPr lang="ru-RU" b="1" dirty="0"/>
            </a:br>
            <a:r>
              <a:rPr lang="ru-RU" b="1" dirty="0"/>
              <a:t>5) И мальчишка решил победить её одиночество...</a:t>
            </a:r>
            <a:br>
              <a:rPr lang="ru-RU" b="1" dirty="0"/>
            </a:br>
            <a:endParaRPr lang="ru-RU" b="1" dirty="0"/>
          </a:p>
        </p:txBody>
      </p:sp>
      <p:pic>
        <p:nvPicPr>
          <p:cNvPr id="3" name="Рисунок 2" descr="Пончик">
            <a:extLst>
              <a:ext uri="{FF2B5EF4-FFF2-40B4-BE49-F238E27FC236}">
                <a16:creationId xmlns:a16="http://schemas.microsoft.com/office/drawing/2014/main" id="{FD82BE58-A5F6-4353-9483-E4AAD2A9B6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81021" y="4906744"/>
            <a:ext cx="729672" cy="729672"/>
          </a:xfrm>
          <a:prstGeom prst="rect">
            <a:avLst/>
          </a:prstGeom>
        </p:spPr>
      </p:pic>
      <p:pic>
        <p:nvPicPr>
          <p:cNvPr id="4" name="Рисунок 3" descr="Пончик">
            <a:extLst>
              <a:ext uri="{FF2B5EF4-FFF2-40B4-BE49-F238E27FC236}">
                <a16:creationId xmlns:a16="http://schemas.microsoft.com/office/drawing/2014/main" id="{EDC2BEEA-2C8B-4251-8243-19896A0B9A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30220" y="4045454"/>
            <a:ext cx="729672" cy="729672"/>
          </a:xfrm>
          <a:prstGeom prst="rect">
            <a:avLst/>
          </a:prstGeom>
        </p:spPr>
      </p:pic>
    </p:spTree>
    <p:extLst>
      <p:ext uri="{BB962C8B-B14F-4D97-AF65-F5344CB8AC3E}">
        <p14:creationId xmlns:p14="http://schemas.microsoft.com/office/powerpoint/2010/main" val="424655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Пончик">
            <a:extLst>
              <a:ext uri="{FF2B5EF4-FFF2-40B4-BE49-F238E27FC236}">
                <a16:creationId xmlns:a16="http://schemas.microsoft.com/office/drawing/2014/main" id="{CDFFD7C3-ACB0-4597-88C1-8A3C28E7DA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83680" y="4877544"/>
            <a:ext cx="1985816" cy="1985816"/>
          </a:xfrm>
          <a:prstGeom prst="rect">
            <a:avLst/>
          </a:prstGeom>
        </p:spPr>
      </p:pic>
      <p:sp>
        <p:nvSpPr>
          <p:cNvPr id="2" name="Заголовок 1">
            <a:extLst>
              <a:ext uri="{FF2B5EF4-FFF2-40B4-BE49-F238E27FC236}">
                <a16:creationId xmlns:a16="http://schemas.microsoft.com/office/drawing/2014/main" id="{E3B9CA60-BB16-4C64-AB40-ABD4764B8407}"/>
              </a:ext>
            </a:extLst>
          </p:cNvPr>
          <p:cNvSpPr>
            <a:spLocks noGrp="1"/>
          </p:cNvSpPr>
          <p:nvPr>
            <p:ph type="title"/>
          </p:nvPr>
        </p:nvSpPr>
        <p:spPr>
          <a:xfrm>
            <a:off x="1597891" y="630308"/>
            <a:ext cx="9144000" cy="1143000"/>
          </a:xfrm>
        </p:spPr>
        <p:txBody>
          <a:bodyPr>
            <a:normAutofit fontScale="90000"/>
          </a:bodyPr>
          <a:lstStyle/>
          <a:p>
            <a:r>
              <a:rPr lang="ru-RU" b="1" dirty="0"/>
              <a:t>Лексический анализ.</a:t>
            </a:r>
            <a:br>
              <a:rPr lang="ru-RU" b="1" dirty="0"/>
            </a:br>
            <a:r>
              <a:rPr lang="ru-RU" b="1" dirty="0"/>
              <a:t>Найдите в тексте антоним к слову ВСТРЕЧАЮТ (предложение 8).</a:t>
            </a:r>
            <a:br>
              <a:rPr lang="ru-RU" b="1" dirty="0"/>
            </a:br>
            <a:r>
              <a:rPr lang="ru-RU" b="1" dirty="0"/>
              <a:t>Напишите этот антоним</a:t>
            </a:r>
          </a:p>
        </p:txBody>
      </p:sp>
      <p:sp>
        <p:nvSpPr>
          <p:cNvPr id="3" name="Прямоугольник 2">
            <a:extLst>
              <a:ext uri="{FF2B5EF4-FFF2-40B4-BE49-F238E27FC236}">
                <a16:creationId xmlns:a16="http://schemas.microsoft.com/office/drawing/2014/main" id="{ECD255D3-8C52-4F81-8DD2-DF960CE7DE7C}"/>
              </a:ext>
            </a:extLst>
          </p:cNvPr>
          <p:cNvSpPr/>
          <p:nvPr/>
        </p:nvSpPr>
        <p:spPr>
          <a:xfrm>
            <a:off x="2179782" y="2180807"/>
            <a:ext cx="8562109" cy="2862322"/>
          </a:xfrm>
          <a:prstGeom prst="rect">
            <a:avLst/>
          </a:prstGeom>
        </p:spPr>
        <p:txBody>
          <a:bodyPr wrap="square">
            <a:spAutoFit/>
          </a:bodyPr>
          <a:lstStyle/>
          <a:p>
            <a:r>
              <a:rPr lang="ru-RU" sz="3600" b="1" dirty="0"/>
              <a:t>(7)– С детства люблю ходить в гости. (8)Встречают, провожают…</a:t>
            </a:r>
            <a:br>
              <a:rPr lang="ru-RU" sz="3600" b="1" dirty="0"/>
            </a:br>
            <a:r>
              <a:rPr lang="ru-RU" sz="3600" b="1" dirty="0"/>
              <a:t>(9)Ухаживают!</a:t>
            </a:r>
            <a:br>
              <a:rPr lang="ru-RU" sz="3600" b="1" dirty="0"/>
            </a:br>
            <a:r>
              <a:rPr lang="ru-RU" sz="3600" b="1" dirty="0"/>
              <a:t>(10)В гости она любила не только ходить, но и ездить. </a:t>
            </a:r>
            <a:endParaRPr lang="ru-RU" sz="3600" dirty="0"/>
          </a:p>
        </p:txBody>
      </p:sp>
      <p:sp>
        <p:nvSpPr>
          <p:cNvPr id="4" name="Прямоугольник 3">
            <a:extLst>
              <a:ext uri="{FF2B5EF4-FFF2-40B4-BE49-F238E27FC236}">
                <a16:creationId xmlns:a16="http://schemas.microsoft.com/office/drawing/2014/main" id="{D6080FD0-E7EF-4275-AE51-E7E83EDF84A8}"/>
              </a:ext>
            </a:extLst>
          </p:cNvPr>
          <p:cNvSpPr/>
          <p:nvPr/>
        </p:nvSpPr>
        <p:spPr>
          <a:xfrm>
            <a:off x="4215975" y="5450629"/>
            <a:ext cx="2991525" cy="646331"/>
          </a:xfrm>
          <a:prstGeom prst="rect">
            <a:avLst/>
          </a:prstGeom>
        </p:spPr>
        <p:txBody>
          <a:bodyPr wrap="none">
            <a:spAutoFit/>
          </a:bodyPr>
          <a:lstStyle/>
          <a:p>
            <a:r>
              <a:rPr lang="ru-RU" sz="3600" b="1" dirty="0">
                <a:ln w="12700">
                  <a:solidFill>
                    <a:sysClr val="windowText" lastClr="000000"/>
                  </a:solidFill>
                  <a:prstDash val="solid"/>
                </a:ln>
                <a:solidFill>
                  <a:sysClr val="windowText" lastClr="000000"/>
                </a:solidFill>
                <a:effectLst>
                  <a:innerShdw blurRad="177800">
                    <a:schemeClr val="accent3">
                      <a:lumMod val="50000"/>
                    </a:schemeClr>
                  </a:innerShdw>
                </a:effectLst>
              </a:rPr>
              <a:t>провожают</a:t>
            </a:r>
          </a:p>
        </p:txBody>
      </p:sp>
    </p:spTree>
    <p:extLst>
      <p:ext uri="{BB962C8B-B14F-4D97-AF65-F5344CB8AC3E}">
        <p14:creationId xmlns:p14="http://schemas.microsoft.com/office/powerpoint/2010/main" val="2280001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11036"/>
            <a:ext cx="9144000" cy="2651760"/>
          </a:xfrm>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шёлковое платье</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согласования, синонимичным словосочетанием со связью управление. Напишите получившееся словосочетание.</a:t>
            </a:r>
          </a:p>
        </p:txBody>
      </p:sp>
      <p:sp>
        <p:nvSpPr>
          <p:cNvPr id="3" name="Подзаголовок 2"/>
          <p:cNvSpPr>
            <a:spLocks noGrp="1"/>
          </p:cNvSpPr>
          <p:nvPr>
            <p:ph type="subTitle" idx="1"/>
          </p:nvPr>
        </p:nvSpPr>
        <p:spPr/>
        <p:txBody>
          <a:bodyPr rtlCol="0">
            <a:normAutofit/>
          </a:bodyPr>
          <a:lstStyle/>
          <a:p>
            <a:r>
              <a:rPr lang="ru-RU" sz="3600" dirty="0" err="1">
                <a:effectLst/>
              </a:rPr>
              <a:t>платьеизшелка</a:t>
            </a:r>
            <a:endParaRPr lang="ru-RU" sz="3600" dirty="0"/>
          </a:p>
        </p:txBody>
      </p:sp>
    </p:spTree>
    <p:extLst>
      <p:ext uri="{BB962C8B-B14F-4D97-AF65-F5344CB8AC3E}">
        <p14:creationId xmlns:p14="http://schemas.microsoft.com/office/powerpoint/2010/main" val="2802042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дворец из мрамора</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a:xfrm>
            <a:off x="1524000" y="3987422"/>
            <a:ext cx="9144000" cy="1082939"/>
          </a:xfrm>
        </p:spPr>
        <p:txBody>
          <a:bodyPr rtlCol="0">
            <a:normAutofit/>
          </a:bodyPr>
          <a:lstStyle/>
          <a:p>
            <a:r>
              <a:rPr lang="ru-RU" sz="3200" dirty="0" err="1">
                <a:effectLst/>
              </a:rPr>
              <a:t>мраморныйдворец</a:t>
            </a:r>
            <a:endParaRPr lang="ru-RU" sz="3200" dirty="0"/>
          </a:p>
        </p:txBody>
      </p:sp>
    </p:spTree>
    <p:extLst>
      <p:ext uri="{BB962C8B-B14F-4D97-AF65-F5344CB8AC3E}">
        <p14:creationId xmlns:p14="http://schemas.microsoft.com/office/powerpoint/2010/main" val="206526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трели соловья</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a:xfrm>
            <a:off x="1400908" y="3877829"/>
            <a:ext cx="9144000" cy="1082939"/>
          </a:xfrm>
        </p:spPr>
        <p:txBody>
          <a:bodyPr rtlCol="0">
            <a:normAutofit/>
          </a:bodyPr>
          <a:lstStyle/>
          <a:p>
            <a:r>
              <a:rPr lang="ru-RU" sz="3200" dirty="0" err="1">
                <a:effectLst/>
              </a:rPr>
              <a:t>соловьиныетрели</a:t>
            </a:r>
            <a:endParaRPr lang="ru-RU" sz="3200" dirty="0"/>
          </a:p>
        </p:txBody>
      </p:sp>
    </p:spTree>
    <p:extLst>
      <p:ext uri="{BB962C8B-B14F-4D97-AF65-F5344CB8AC3E}">
        <p14:creationId xmlns:p14="http://schemas.microsoft.com/office/powerpoint/2010/main" val="362148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поле ромашек</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a:xfrm>
            <a:off x="1524000" y="3948168"/>
            <a:ext cx="9144000" cy="1082939"/>
          </a:xfrm>
        </p:spPr>
        <p:txBody>
          <a:bodyPr rtlCol="0">
            <a:normAutofit/>
          </a:bodyPr>
          <a:lstStyle/>
          <a:p>
            <a:r>
              <a:rPr lang="ru-RU" sz="3200" dirty="0" err="1">
                <a:effectLst/>
              </a:rPr>
              <a:t>ромашковоеполе</a:t>
            </a:r>
            <a:endParaRPr lang="ru-RU" sz="3200" dirty="0"/>
          </a:p>
        </p:txBody>
      </p:sp>
    </p:spTree>
    <p:extLst>
      <p:ext uri="{BB962C8B-B14F-4D97-AF65-F5344CB8AC3E}">
        <p14:creationId xmlns:p14="http://schemas.microsoft.com/office/powerpoint/2010/main" val="3431491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серьёзный разговор</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согласования, синонимичным словосочетанием со связью примыкание. Напишите получившееся словосочетание.</a:t>
            </a:r>
          </a:p>
        </p:txBody>
      </p:sp>
      <p:sp>
        <p:nvSpPr>
          <p:cNvPr id="3" name="Подзаголовок 2"/>
          <p:cNvSpPr>
            <a:spLocks noGrp="1"/>
          </p:cNvSpPr>
          <p:nvPr>
            <p:ph type="subTitle" idx="1"/>
          </p:nvPr>
        </p:nvSpPr>
        <p:spPr>
          <a:xfrm>
            <a:off x="1524000" y="4052077"/>
            <a:ext cx="9144000" cy="1082939"/>
          </a:xfrm>
        </p:spPr>
        <p:txBody>
          <a:bodyPr rtlCol="0">
            <a:normAutofit/>
          </a:bodyPr>
          <a:lstStyle/>
          <a:p>
            <a:r>
              <a:rPr lang="ru-RU" sz="3200" dirty="0" err="1">
                <a:effectLst/>
              </a:rPr>
              <a:t>разговорвсерьез</a:t>
            </a:r>
            <a:endParaRPr lang="ru-RU" sz="3200" dirty="0"/>
          </a:p>
        </p:txBody>
      </p:sp>
    </p:spTree>
    <p:extLst>
      <p:ext uri="{BB962C8B-B14F-4D97-AF65-F5344CB8AC3E}">
        <p14:creationId xmlns:p14="http://schemas.microsoft.com/office/powerpoint/2010/main" val="728681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находил без ошибок</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примыкание. Напишите получившееся словосочетание.</a:t>
            </a:r>
          </a:p>
        </p:txBody>
      </p:sp>
      <p:sp>
        <p:nvSpPr>
          <p:cNvPr id="3" name="Подзаголовок 2"/>
          <p:cNvSpPr>
            <a:spLocks noGrp="1"/>
          </p:cNvSpPr>
          <p:nvPr>
            <p:ph type="subTitle" idx="1"/>
          </p:nvPr>
        </p:nvSpPr>
        <p:spPr>
          <a:xfrm>
            <a:off x="1524000" y="3941241"/>
            <a:ext cx="9144000" cy="1082939"/>
          </a:xfrm>
        </p:spPr>
        <p:txBody>
          <a:bodyPr rtlCol="0">
            <a:normAutofit/>
          </a:bodyPr>
          <a:lstStyle/>
          <a:p>
            <a:r>
              <a:rPr lang="ru-RU" sz="3200" dirty="0" err="1">
                <a:effectLst/>
              </a:rPr>
              <a:t>находилбезошибочно</a:t>
            </a:r>
            <a:endParaRPr lang="ru-RU" sz="3200" dirty="0"/>
          </a:p>
        </p:txBody>
      </p:sp>
    </p:spTree>
    <p:extLst>
      <p:ext uri="{BB962C8B-B14F-4D97-AF65-F5344CB8AC3E}">
        <p14:creationId xmlns:p14="http://schemas.microsoft.com/office/powerpoint/2010/main" val="3894928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noAutofit/>
          </a:bodyPr>
          <a:lstStyle/>
          <a:p>
            <a:r>
              <a:rPr lang="ru-RU" sz="3600" b="1" spc="50" dirty="0">
                <a:ln w="0"/>
                <a:solidFill>
                  <a:schemeClr val="bg2"/>
                </a:solidFill>
                <a:effectLst>
                  <a:innerShdw blurRad="63500" dist="50800" dir="13500000">
                    <a:srgbClr val="000000">
                      <a:alpha val="50000"/>
                    </a:srgbClr>
                  </a:innerShdw>
                </a:effectLst>
              </a:rPr>
              <a:t>Замените словосочетание </a:t>
            </a:r>
            <a:r>
              <a:rPr lang="en-US" sz="3600" b="1" spc="50" dirty="0">
                <a:ln w="0"/>
                <a:solidFill>
                  <a:schemeClr val="bg2"/>
                </a:solidFill>
                <a:effectLst>
                  <a:innerShdw blurRad="63500" dist="50800" dir="13500000">
                    <a:srgbClr val="000000">
                      <a:alpha val="50000"/>
                    </a:srgbClr>
                  </a:innerShdw>
                </a:effectLst>
              </a:rPr>
              <a:t>«</a:t>
            </a:r>
            <a:r>
              <a:rPr lang="ru-RU" sz="3600" b="1" spc="50" dirty="0">
                <a:ln w="0"/>
                <a:solidFill>
                  <a:schemeClr val="bg2"/>
                </a:solidFill>
                <a:effectLst>
                  <a:innerShdw blurRad="63500" dist="50800" dir="13500000">
                    <a:srgbClr val="000000">
                      <a:alpha val="50000"/>
                    </a:srgbClr>
                  </a:innerShdw>
                </a:effectLst>
              </a:rPr>
              <a:t>шёрстка кота</a:t>
            </a:r>
            <a:r>
              <a:rPr lang="en-US" sz="3600" b="1" spc="50" dirty="0">
                <a:ln w="0"/>
                <a:solidFill>
                  <a:schemeClr val="bg2"/>
                </a:solidFill>
                <a:effectLst>
                  <a:innerShdw blurRad="63500" dist="50800" dir="13500000">
                    <a:srgbClr val="000000">
                      <a:alpha val="50000"/>
                    </a:srgbClr>
                  </a:innerShdw>
                </a:effectLst>
              </a:rPr>
              <a:t>», </a:t>
            </a:r>
            <a:r>
              <a:rPr lang="ru-RU" sz="3600" b="1" spc="50" dirty="0">
                <a:ln w="0"/>
                <a:solidFill>
                  <a:schemeClr val="bg2"/>
                </a:solidFill>
                <a:effectLst>
                  <a:innerShdw blurRad="63500" dist="50800" dir="13500000">
                    <a:srgbClr val="000000">
                      <a:alpha val="50000"/>
                    </a:srgbClr>
                  </a:innerShdw>
                </a:effectLst>
              </a:rPr>
              <a:t>построенное на основе управления, синонимичным словосочетанием со связью согласование. Напишите получившееся словосочетание.</a:t>
            </a:r>
          </a:p>
        </p:txBody>
      </p:sp>
      <p:sp>
        <p:nvSpPr>
          <p:cNvPr id="3" name="Подзаголовок 2"/>
          <p:cNvSpPr>
            <a:spLocks noGrp="1"/>
          </p:cNvSpPr>
          <p:nvPr>
            <p:ph type="subTitle" idx="1"/>
          </p:nvPr>
        </p:nvSpPr>
        <p:spPr>
          <a:xfrm>
            <a:off x="1524000" y="3968950"/>
            <a:ext cx="9144000" cy="1082939"/>
          </a:xfrm>
        </p:spPr>
        <p:txBody>
          <a:bodyPr rtlCol="0"/>
          <a:lstStyle/>
          <a:p>
            <a:r>
              <a:rPr lang="ru-RU" sz="3200" dirty="0" err="1">
                <a:effectLst/>
              </a:rPr>
              <a:t>кошачьяшёрстка</a:t>
            </a:r>
            <a:endParaRPr lang="ru-RU" dirty="0"/>
          </a:p>
        </p:txBody>
      </p:sp>
    </p:spTree>
    <p:extLst>
      <p:ext uri="{BB962C8B-B14F-4D97-AF65-F5344CB8AC3E}">
        <p14:creationId xmlns:p14="http://schemas.microsoft.com/office/powerpoint/2010/main" val="3376779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ЦВЕТЫ, 16 X 9">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459550_TF03098890.potx" id="{84F5425E-01A3-4B5D-B6BB-23CED8E328A8}" vid="{0BE47F92-76B9-459C-8C4A-ACE2484F6DF8}"/>
    </a:ext>
  </a:extLst>
</a:theme>
</file>

<file path=ppt/theme/theme2.xml><?xml version="1.0" encoding="utf-8"?>
<a:theme xmlns:a="http://schemas.openxmlformats.org/drawingml/2006/main" name="Тема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Сиреневые цветы на синем (широкоэкранный формат)</Template>
  <TotalTime>58</TotalTime>
  <Words>1873</Words>
  <Application>Microsoft Office PowerPoint</Application>
  <PresentationFormat>Широкоэкранный</PresentationFormat>
  <Paragraphs>59</Paragraphs>
  <Slides>27</Slides>
  <Notes>15</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27</vt:i4>
      </vt:variant>
    </vt:vector>
  </HeadingPairs>
  <TitlesOfParts>
    <vt:vector size="30" baseType="lpstr">
      <vt:lpstr>Arial</vt:lpstr>
      <vt:lpstr>Century Schoolbook</vt:lpstr>
      <vt:lpstr>ЦВЕТЫ, 16 X 9</vt:lpstr>
      <vt:lpstr>ТЕСТ ОГЭ</vt:lpstr>
      <vt:lpstr>Выполните синтаксический анализ словосочетания. Замените словосочетание «смотрели восторженно», построенное на основе примыкания, синонимичным словосочетанием со связью управление. Напишите получившееся словосочетание.</vt:lpstr>
      <vt:lpstr>Замените словосочетание «шёлковое платье», построенное на основе согласования, синонимичным словосочетанием со связью управление. Напишите получившееся словосочетание.</vt:lpstr>
      <vt:lpstr>Замените словосочетание «дворец из мрамора»,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«трели соловья»,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«поле ромашек»,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«серьёзный разговор», построенное на основе согласования, синонимичным словосочетанием со связью примыкание. Напишите получившееся словосочетание.</vt:lpstr>
      <vt:lpstr>Замените словосочетание «находил без ошибок», построенное на основе управления, синонимичным словосочетанием со связью примыкание. Напишите получившееся словосочетание.</vt:lpstr>
      <vt:lpstr>Замените словосочетание «шёрстка кота»,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«радостно вскрикнуть», построенное на основе примыкание, синонимичным словосочетанием со связью управление. Напишите получившееся словосочетание.</vt:lpstr>
      <vt:lpstr>Замените словосочетание «жил без забот», построенное на основе управления, синонимичным словосочетанием со связью примыкание. Напишите получившееся словосочетание.</vt:lpstr>
      <vt:lpstr>Замените словосочетание «скатерть из льна»,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«смотреть завистливо», построенное на основе примыкания, синонимичным словосочетанием со связью управление. Напишите получившееся словосочетание.</vt:lpstr>
      <vt:lpstr>Замените словосочетание «жадно пить», построенное на основе примыкания, синонимичным словосочетанием со связью управление. Напишите получившееся словосочетание.</vt:lpstr>
      <vt:lpstr>Замените словосочетание «гордость мамы», построенное на основе управления, синонимичным словосочетанием со связью согласование. Напишите получившееся словосочетание.</vt:lpstr>
      <vt:lpstr>Замените словосочетание «стеклянный шар», построенное на основе согласования, синонимичным словосочетанием со связью управление. Напишите получившееся словосочетание.</vt:lpstr>
      <vt:lpstr>Синтаксический анализ. Прочитайте текст. (1)Обнаружено, что специфический блеск крыльев бабочек обусловлен фотонными кристаллами. (2)Так, чешуйки крыльев бабочек, содержащие эти микроскопические структуры, действуют так же, как и специальная система зеркал в светодиодах. (3)Например, одна из южноамериканских бабочек имеет синюю окраску крыльев, что в природе встречается крайне редко и может быть объяснено только тем, что её огромные крылья покрыты фотонными кристаллами. (4)Одно из доказательств этого – опыт с капелькой спирта, попавшей на крыло бабочки, когда спирт меняет показатель преломления окружающей его среды. (5)Это, в свою очередь, приводит к изменению окраски крыла с синей на зелёную. (6)Окончательно фотонная природа цветных переливов крыльев бабочки была подтверждена при помощи электронного микроскопа. Какие из перечисленных грамматических основ являются верными? Укажите номера ответов. 1) обнаружено (предложение 1) 2) микроскопические структуры (предложение 2) 3) крылья покрыты (предложение 3) 4) это приводит к изменению (предложение 5) 5) показатель меняет (предложение 4) </vt:lpstr>
      <vt:lpstr>Пунктуационный анализ. Расставьте знаки препинания. Укажите цифры, на месте которых должны стоять запятые.  Погоду как будто сглазили(1) нынче весь день льет (2) не прекращающийся ни на минуту (3) дождь(4) который начался еще со вчерашнего дня (5) однако мы(6) по счастью (7) вернулись вовремя (8) к ужину. </vt:lpstr>
      <vt:lpstr>Синтаксический анализ. Замените словосочетание «трели соловья», построенное на основе управления, синонимичным словосочетанием со связью согласование. Напишите получившееся словосочетание. </vt:lpstr>
      <vt:lpstr>Орфографический анализ. Укажите варианты ответов, в которых дано верное объяснение написания выделенного слова. Запишите номера этих ответов. 1) НЕ ЗНАЯ — НЕ с глаголом всегда пишется раздельно 2) НЕЧИЩЕНЫЙ пол – полное причастие с приставкой –НЕ- пишется слитно 3) В ТЕЧЕНИЕ года - предлог пишется раздельно и оканчивается на Е 4) СЛЫШИМЫЙ — в суффиксе страдательного причастия, образованного от глагола I спряжения, пишется буквы И 5) ДЕВЧОНКА — в суффиксе существительного после шипящего под ударением пишется О </vt:lpstr>
      <vt:lpstr>(1)Дома, в котором жила бабушка, уже нет. (2)За его счёт расширили улицу. (3)Я думаю, бабушка была бы этому рада, такой характер у неё был удивительный. (4)У неё было четыре дочери. (5)Но только моя мама жила в одном городе с бабушкой, в трёх шагах от её дома. (6)– Хорошо, что мы не живём вместе, в одной квартире, – говорила бабушка. (7)– С детства люблю ходить в гости. (8)Встречают, провожают… (9)Ухаживают! (10)В гости она любила не только ходить, но и ездить. (11)Она часто вспоминала о том, как ездила много лет подряд на лето в деревню к своему брату-учителю. (12)Брат был двоюродный. (13)Но, судя по рассказам бабушки, встречал её как родной. (14)А после войны она к брату уже не ездила… (15)Потому что он погиб. </vt:lpstr>
      <vt:lpstr>(16)– Он был самым добрым в нашей семье, – говорила бабушка. (17)– И не потому, что погиб… (18)Я и раньше о нём так говорила. (19)Под Новый год бабушка всегда почему-то ждала, что дочери, жившие в двух городах, позовут её к себе. (20)Она даже присматривала в магазинах игрушки, которые повезёт своим внукам. (21)Дочери присылали поздравительные открытки. (22)Они сообщали, что очень скучают. (23)Они любили её. (24)И, наверное, просто не догадывались… (25)Конечно, я мог бы им обо всём написать. (26)И однажды собрался… (27)Но бабушка остановила меня. (28)– За подсказки, я слышала, ставят двойки? (29)– Ставят, – ответил я. (30)В конце декабря пришли открытки от всех маминых сестёр. (31)Они поздравляли бабушку, маму с папой и даже меня с Новым годом. (32)Опять писали, что очень скучают и что никак не дождутся встречи! </vt:lpstr>
      <vt:lpstr>(33)– В ожидании тоже есть прелесть: всё ещё впереди… – тихо сказала бабушка. (34)В воскресенье мама и папа стали объяснять, что им очень не хочется идти завтра в какую-то компанию, но не пойти они просто не могут. (35)И я в тон им с грустью сказал: «(36)А мне завтра придётся пойти в театр». (37)Бабушка стала поспешно искать что-то в сумке. (38)Тогда я вдруг неожиданно для самого себя произнес: «(39)Пойдём со мной, бабушка. (40)У меня есть лишний билет!» (41)Родители очень обрадовались. (42)Оказалось, что они и сами отправились бы со мной, потому что в детском театре взрослым всегда интересней, чем детям. (43)Они бы с удовольствием поменялись с бабушкой, если бы она могла вместо них пойти в ту компанию. (44)А бабушка ещё ниже склонилась над своей сумкой… (45)Огромная, словно добела раскалённая люстра начала остывать, остывать… (46)Медленно, как бы нехотя, раздвинулся занавес. (47)И на сцене появился мальчишка. (48) Он шел, останавливался, думал и снова шел... </vt:lpstr>
      <vt:lpstr>(49)И я верил, что он идёт к старой женщине, которая полвека была учительницей, а потом заболела, покинула школу. (50)А жить без ребят не могла. (51)И мальчишка решил победить её одиночество... (52)Когда огромная люстра под потолком стала вновь раскаляться, бабушка ткнула пальцем в программку, ту самую, которую я собирался хранить всю жизнь, и сказала: (53)– Она… волшебная актриса! (54)– Которая играет мальчишку? (55)– Да... – Бабушка помолчала. (56)– Потому что она – это ты. (57)Сегодня, по крайней мере... (58)– Ну что ты! – скромно возразил я. (59)Сейчас, через много лет, я думаю: (60)«Как жаль, что бабушку не видели в тот вечер её дочери, жившие в других городах... (61)Они бы поняли, как легко было сделать её счастливой!» (По А. Алексину*) Алексин Анатолий Георгиевич — прозаик, драматург, публицист, автор сборников повестей и рассказов о детстве и юности в их связи с миром взрослых, сложных проблемах психологии и школьной этики. </vt:lpstr>
      <vt:lpstr>Анализ содержания текста. Какие из высказываний соответствуют содержанию текста? Укажите номера ответов. 1) Героиня рассказа любила ездить к своему двоюродному брату-учителю, который жил недалеко от неё... 2) Герой рассказа сам предложил бабушке пойти в театр. 3) У героя случайно оказался лишний билет, и он с радостью предложил его бабушке. 4) Бабушка надеялась, что дочери, живущие далеко, позовут её в гости на Новый год. 5) Дочери все-таки позвали свою мать к себе в гости, и она была счастлива. </vt:lpstr>
      <vt:lpstr>Анализ средств выразительности. Укажите варианты ответов, в которых средством выразительности речи является эпитет. 1) Дочери присылали поздравительные открытки. 2) Под Новый год бабушка всегда почему-то ждала, что дочери, жившие в двух городах, позовут её к себе. 3) Я думаю, бабушка была бы этому рада, такой характер у неё был удивительный. 4) Она… волшебная актриса! 5) И мальчишка решил победить её одиночество... </vt:lpstr>
      <vt:lpstr>Лексический анализ. Найдите в тексте антоним к слову ВСТРЕЧАЮТ (предложение 8). Напишите этот антоним</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Выполните синтаксический анализ словосочетания. Замените словосочетание «смотрели восторженно», построенное на основе примыкания, синонимичным словосочетанием со связью управление. Напишите получившееся словосочетание.</dc:title>
  <dc:creator>User</dc:creator>
  <cp:lastModifiedBy>User</cp:lastModifiedBy>
  <cp:revision>6</cp:revision>
  <dcterms:created xsi:type="dcterms:W3CDTF">2020-05-10T15:54:50Z</dcterms:created>
  <dcterms:modified xsi:type="dcterms:W3CDTF">2020-05-10T16:53:27Z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