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B5F912-A87D-4AF9-A5F4-0152BCEF5A7A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F22687-E2AC-437B-9BFF-16140C861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png"/><Relationship Id="rId3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42;&#1099;-%20&#1085;&#1072;&#1096;%20&#1091;&#1095;&#1080;&#1090;&#1077;&#1083;&#1100;%20&#1087;&#1077;&#1088;&#1074;&#1099;&#1081;,%20&#1097;&#1080;&#1090;%20&#1080;%20&#1089;&#1090;&#1072;&#1083;&#1100;&#1085;&#1099;&#1077;%20&#1085;&#1077;&#1088;&#1074;&#1099;-&#1042;&#1086;&#1089;&#1087;&#1080;&#1090;&#1072;&#1090;&#1077;&#1083;&#1100;%20&#1085;&#1072;&#1096;.mp3" TargetMode="External"/><Relationship Id="rId7" Type="http://schemas.openxmlformats.org/officeDocument/2006/relationships/image" Target="../media/image59.jpeg"/><Relationship Id="rId12" Type="http://schemas.openxmlformats.org/officeDocument/2006/relationships/image" Target="../media/image64.png"/><Relationship Id="rId2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1" Type="http://schemas.openxmlformats.org/officeDocument/2006/relationships/audio" Target="file:///D:\&#1080;&#1085;&#1090;&#1077;&#1088;&#1072;&#1082;&#1090;&#1080;&#1074;&#1085;&#1072;&#1103;%20&#1080;&#1075;&#1088;&#1072;\line_open.mp3" TargetMode="Externa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jpeg"/><Relationship Id="rId10" Type="http://schemas.openxmlformats.org/officeDocument/2006/relationships/image" Target="../media/image62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1.jpeg"/><Relationship Id="rId1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87;&#1077;&#1089;&#1085;&#1103;%20&#1087;&#1088;&#1086;%20&#1087;&#1088;&#1086;&#1092;&#1077;&#1089;&#1089;&#1080;&#1080;%20&#1082;&#1086;&#1089;&#1084;&#1086;&#1085;&#1072;&#1074;&#1090;,%20&#1092;&#1091;&#1090;&#1073;&#1086;&#1083;&#1080;&#1089;&#1090;,%20&#1074;&#1088;&#1072;&#1095;,%20&#1084;&#1091;&#1079;&#1099;&#1082;&#1072;&#1085;&#1090;.mp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2" Type="http://schemas.openxmlformats.org/officeDocument/2006/relationships/audio" Target="file:///D:\&#1080;&#1085;&#1090;&#1077;&#1088;&#1072;&#1082;&#1090;&#1080;&#1074;&#1085;&#1072;&#1103;%20&#1080;&#1075;&#1088;&#1072;\line_open.mp3" TargetMode="External"/><Relationship Id="rId1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76;&#1077;&#1090;&#1089;&#1082;&#1072;&#1103;%20&#1103;%20&#1075;&#1086;&#1090;&#1086;&#1074;&#1072;%20&#1089;&#1090;&#1072;&#1090;&#1100;%20&#1074;&#1088;&#1072;&#1095;&#1077;&#1084;.mp3" TargetMode="Externa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audio" Target="file:///D:\&#1080;&#1085;&#1090;&#1077;&#1088;&#1072;&#1082;&#1090;&#1080;&#1074;&#1085;&#1072;&#1103;%20&#1080;&#1075;&#1088;&#1072;\line_open.mp3" TargetMode="External"/><Relationship Id="rId1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44;&#1077;&#1090;&#1089;&#1082;&#1080;&#1077;%20&#1087;&#1077;&#1089;&#1085;&#1080;-&#1041;&#1091;&#1076;&#1091;%20&#1103;%20&#1087;&#1086;&#1078;&#1072;&#1088;&#1085;&#1099;&#1084;!.mp3" TargetMode="Externa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3.png"/><Relationship Id="rId3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2" Type="http://schemas.openxmlformats.org/officeDocument/2006/relationships/audio" Target="file:///D:\&#1080;&#1085;&#1090;&#1077;&#1088;&#1072;&#1082;&#1090;&#1080;&#1074;&#1085;&#1072;&#1103;%20&#1080;&#1075;&#1088;&#1072;\line_open.mp3" TargetMode="External"/><Relationship Id="rId1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44;&#1077;&#1090;&#1089;&#1082;&#1080;&#1081;%20&#1093;&#1086;&#1088;-&#1055;&#1080;&#1083;&#1086;&#1090;&#1099;.mp3" TargetMode="Externa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3.jpe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7" Type="http://schemas.openxmlformats.org/officeDocument/2006/relationships/image" Target="../media/image30.jpeg"/><Relationship Id="rId12" Type="http://schemas.openxmlformats.org/officeDocument/2006/relationships/image" Target="../media/image26.png"/><Relationship Id="rId2" Type="http://schemas.openxmlformats.org/officeDocument/2006/relationships/audio" Target="file:///D:\&#1080;&#1085;&#1090;&#1077;&#1088;&#1072;&#1082;&#1090;&#1080;&#1074;&#1085;&#1072;&#1103;%20&#1080;&#1075;&#1088;&#1072;\line_open.mp3" TargetMode="External"/><Relationship Id="rId1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52;&#1072;&#1083;&#1077;&#1085;&#1100;&#1082;&#1080;&#1081;%20&#1057;&#1090;&#1088;&#1086;&#1080;&#1090;&#1077;&#1083;&#1100;-&#1044;&#1074;&#1072;%20&#1074;&#1077;&#1089;&#1077;&#1083;&#1099;&#1093;%20&#1084;&#1072;&#1083;&#1103;&#1088;&#1072;.mp3" TargetMode="Externa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audio" Target="file:///D:\&#1080;&#1085;&#1090;&#1077;&#1088;&#1072;&#1082;&#1090;&#1080;&#1074;&#1085;&#1072;&#1103;%20&#1080;&#1075;&#1088;&#1072;\line_open.mp3" TargetMode="External"/><Relationship Id="rId1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44;&#1077;&#1090;&#1089;&#1082;&#1080;&#1081;%20&#1072;&#1085;&#1089;&#1072;&#1084;&#1073;&#1083;&#1100;%20_&#1043;&#1085;&#1086;&#1084;&#1099;_-&#1057;&#1090;&#1088;&#1072;&#1085;&#1072;%20&#1087;&#1086;&#1074;&#1072;&#1088;&#1086;&#1074;.mp3" TargetMode="Externa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.png"/><Relationship Id="rId10" Type="http://schemas.openxmlformats.org/officeDocument/2006/relationships/image" Target="../media/image39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48.png"/><Relationship Id="rId3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58;&#1088;&#1072;&#1082;&#1090;&#1086;&#1088;&#1080;&#1089;&#1090;&#1086;&#1084;%20&#1089;&#1090;&#1072;&#1090;&#1100;%20&#1093;&#1086;&#1095;&#1091;_%20&#1052;&#1077;&#1088;&#1072;&#1073;%20&#1055;&#1072;&#1088;&#1094;&#1072;&#1093;&#1072;&#1083;&#1072;&#1076;&#1079;&#1077;..mp3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47.png"/><Relationship Id="rId2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1" Type="http://schemas.openxmlformats.org/officeDocument/2006/relationships/audio" Target="file:///D:\&#1080;&#1085;&#1090;&#1077;&#1088;&#1072;&#1082;&#1090;&#1080;&#1074;&#1085;&#1072;&#1103;%20&#1080;&#1075;&#1088;&#1072;\line_open.mp3" TargetMode="External"/><Relationship Id="rId6" Type="http://schemas.openxmlformats.org/officeDocument/2006/relationships/image" Target="../media/image43.jpeg"/><Relationship Id="rId11" Type="http://schemas.openxmlformats.org/officeDocument/2006/relationships/image" Target="../media/image46.png"/><Relationship Id="rId5" Type="http://schemas.openxmlformats.org/officeDocument/2006/relationships/image" Target="../media/image42.jpeg"/><Relationship Id="rId10" Type="http://schemas.openxmlformats.org/officeDocument/2006/relationships/image" Target="../media/image4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2.jpeg"/><Relationship Id="rId12" Type="http://schemas.openxmlformats.org/officeDocument/2006/relationships/image" Target="../media/image56.png"/><Relationship Id="rId2" Type="http://schemas.openxmlformats.org/officeDocument/2006/relationships/audio" Target="file:///D:\&#1080;&#1085;&#1090;&#1077;&#1088;&#1072;&#1082;&#1090;&#1080;&#1074;&#1085;&#1072;&#1103;%20&#1080;&#1075;&#1088;&#1072;\100-k-1-wrong-answer.mp3" TargetMode="External"/><Relationship Id="rId1" Type="http://schemas.openxmlformats.org/officeDocument/2006/relationships/audio" Target="file:///D:\&#1084;&#1091;&#1079;&#1099;&#1082;&#1072;%20&#1074;%20&#1090;&#1088;&#1091;&#1076;&#1086;&#1074;&#1086;&#1084;%20&#1074;&#1086;&#1089;&#1087;&#1080;&#1090;&#1072;&#1085;&#1080;&#1080;\&#1044;&#1077;&#1090;&#1089;&#1082;&#1072;&#1103;-&#1042;&#1089;&#1077;%20&#1084;&#1099;%20&#1084;&#1086;&#1088;&#1103;&#1082;&#1080;.mp3" TargetMode="External"/><Relationship Id="rId6" Type="http://schemas.openxmlformats.org/officeDocument/2006/relationships/image" Target="../media/image51.jpeg"/><Relationship Id="rId11" Type="http://schemas.openxmlformats.org/officeDocument/2006/relationships/image" Target="../media/image55.jpeg"/><Relationship Id="rId5" Type="http://schemas.openxmlformats.org/officeDocument/2006/relationships/image" Target="../media/image50.jpeg"/><Relationship Id="rId10" Type="http://schemas.openxmlformats.org/officeDocument/2006/relationships/image" Target="../media/image54.png"/><Relationship Id="rId4" Type="http://schemas.openxmlformats.org/officeDocument/2006/relationships/image" Target="../media/image49.jpe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14290"/>
            <a:ext cx="6172200" cy="1894362"/>
          </a:xfrm>
        </p:spPr>
        <p:txBody>
          <a:bodyPr/>
          <a:lstStyle/>
          <a:p>
            <a:pPr algn="ctr"/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МУЗЫКА В ТРУДОВОМ ВОСПИТАНИИ ДОШКОЛЬНИКОВ</a:t>
            </a:r>
            <a:endParaRPr lang="ru-RU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2786058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Интерактивная игра для детей старшего дошкольного возраста «Что лишнее?»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28572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44451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000364" y="1000108"/>
            <a:ext cx="1857388" cy="1785950"/>
          </a:xfrm>
          <a:prstGeom prst="rect">
            <a:avLst/>
          </a:prstGeom>
        </p:spPr>
      </p:pic>
      <p:pic>
        <p:nvPicPr>
          <p:cNvPr id="8" name="Рисунок 7" descr="cdcd25d389d6f95dcb1fcefb14ba5aa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00298" y="4786322"/>
            <a:ext cx="2373072" cy="1643074"/>
          </a:xfrm>
          <a:prstGeom prst="rect">
            <a:avLst/>
          </a:prstGeom>
        </p:spPr>
      </p:pic>
      <p:pic>
        <p:nvPicPr>
          <p:cNvPr id="9" name="Рисунок 8" descr="hello_html_62b78269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00298" y="2786058"/>
            <a:ext cx="2371678" cy="2000264"/>
          </a:xfrm>
          <a:prstGeom prst="rect">
            <a:avLst/>
          </a:prstGeom>
        </p:spPr>
      </p:pic>
      <p:pic>
        <p:nvPicPr>
          <p:cNvPr id="10" name="Рисунок 9" descr="img_5710ada21889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57158" y="2786059"/>
            <a:ext cx="2143140" cy="1990198"/>
          </a:xfrm>
          <a:prstGeom prst="rect">
            <a:avLst/>
          </a:prstGeom>
        </p:spPr>
      </p:pic>
      <p:pic>
        <p:nvPicPr>
          <p:cNvPr id="11" name="Рисунок 10" descr="воспитатель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57159" y="1000108"/>
            <a:ext cx="2714644" cy="1810668"/>
          </a:xfrm>
          <a:prstGeom prst="rect">
            <a:avLst/>
          </a:prstGeom>
        </p:spPr>
      </p:pic>
      <p:pic>
        <p:nvPicPr>
          <p:cNvPr id="12" name="Рисунок 11" descr="shutterstock_589698449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85720" y="4786322"/>
            <a:ext cx="2286016" cy="1642372"/>
          </a:xfrm>
          <a:prstGeom prst="rect">
            <a:avLst/>
          </a:prstGeom>
        </p:spPr>
      </p:pic>
      <p:pic>
        <p:nvPicPr>
          <p:cNvPr id="13" name="Рисунок 12" descr="s1200 (2)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57818" y="1428736"/>
            <a:ext cx="3095631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line_ope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571472" y="6553200"/>
            <a:ext cx="304800" cy="304800"/>
          </a:xfrm>
          <a:prstGeom prst="rect">
            <a:avLst/>
          </a:prstGeom>
        </p:spPr>
      </p:pic>
      <p:pic>
        <p:nvPicPr>
          <p:cNvPr id="15" name="100-k-1-wrong-answe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/>
          <a:stretch>
            <a:fillRect/>
          </a:stretch>
        </p:blipFill>
        <p:spPr>
          <a:xfrm>
            <a:off x="7643834" y="6357958"/>
            <a:ext cx="304800" cy="304800"/>
          </a:xfrm>
          <a:prstGeom prst="rect">
            <a:avLst/>
          </a:prstGeom>
        </p:spPr>
      </p:pic>
      <p:pic>
        <p:nvPicPr>
          <p:cNvPr id="16" name="Вы- наш учитель первый, щит и стальные нервы-Воспитатель наш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800102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287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94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7739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1714488"/>
            <a:ext cx="451918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КОНЕЦ!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песня про профессии космонавт, футболист, врач, музыкан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986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172200" cy="662934"/>
          </a:xfrm>
        </p:spPr>
        <p:txBody>
          <a:bodyPr/>
          <a:lstStyle/>
          <a:p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Список примерной картотеки: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714480" y="1357298"/>
            <a:ext cx="7429520" cy="371477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Марина </a:t>
            </a:r>
            <a:r>
              <a:rPr lang="ru-RU" dirty="0" err="1" smtClean="0">
                <a:solidFill>
                  <a:srgbClr val="FF0000"/>
                </a:solidFill>
              </a:rPr>
              <a:t>Еремеева</a:t>
            </a:r>
            <a:r>
              <a:rPr lang="ru-RU" dirty="0" smtClean="0">
                <a:solidFill>
                  <a:srgbClr val="FF0000"/>
                </a:solidFill>
              </a:rPr>
              <a:t> «Воспитатель наш»;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Детская песня «Я готова стать </a:t>
            </a:r>
            <a:r>
              <a:rPr lang="ru-RU" dirty="0" err="1" smtClean="0">
                <a:solidFill>
                  <a:srgbClr val="FF0000"/>
                </a:solidFill>
              </a:rPr>
              <a:t>врачем</a:t>
            </a:r>
            <a:r>
              <a:rPr lang="ru-RU" dirty="0" smtClean="0">
                <a:solidFill>
                  <a:srgbClr val="FF0000"/>
                </a:solidFill>
              </a:rPr>
              <a:t>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Муз. </a:t>
            </a:r>
            <a:r>
              <a:rPr lang="ru-RU" dirty="0" err="1" smtClean="0">
                <a:solidFill>
                  <a:srgbClr val="FF0000"/>
                </a:solidFill>
              </a:rPr>
              <a:t>Л.Лядовой</a:t>
            </a:r>
            <a:r>
              <a:rPr lang="ru-RU" dirty="0" smtClean="0">
                <a:solidFill>
                  <a:srgbClr val="FF0000"/>
                </a:solidFill>
              </a:rPr>
              <a:t>, слова М.Садовского «Все мы моряки»;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ДЮП «Каланча» «Буду я пожарным;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Л.В. Чернышевой «Страна поваров»;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Исп.детский хор «Самолет»;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Муз. А. </a:t>
            </a:r>
            <a:r>
              <a:rPr lang="ru-RU" dirty="0" err="1" smtClean="0">
                <a:solidFill>
                  <a:srgbClr val="FF0000"/>
                </a:solidFill>
              </a:rPr>
              <a:t>Шаповаленко</a:t>
            </a:r>
            <a:r>
              <a:rPr lang="ru-RU" dirty="0" smtClean="0">
                <a:solidFill>
                  <a:srgbClr val="FF0000"/>
                </a:solidFill>
              </a:rPr>
              <a:t>, сл. В. </a:t>
            </a:r>
            <a:r>
              <a:rPr lang="ru-RU" dirty="0" err="1" smtClean="0">
                <a:solidFill>
                  <a:srgbClr val="FF0000"/>
                </a:solidFill>
              </a:rPr>
              <a:t>Вратарёва</a:t>
            </a:r>
            <a:r>
              <a:rPr lang="ru-RU" dirty="0" smtClean="0">
                <a:solidFill>
                  <a:srgbClr val="FF0000"/>
                </a:solidFill>
              </a:rPr>
              <a:t> «Два веселых маляра»;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Мераб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Парцхаладзе</a:t>
            </a:r>
            <a:r>
              <a:rPr lang="ru-RU" dirty="0" smtClean="0">
                <a:solidFill>
                  <a:srgbClr val="FF0000"/>
                </a:solidFill>
              </a:rPr>
              <a:t> «Трактористом стать хочу»;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Эссами</a:t>
            </a:r>
            <a:r>
              <a:rPr lang="ru-RU" dirty="0" smtClean="0">
                <a:solidFill>
                  <a:srgbClr val="FF0000"/>
                </a:solidFill>
              </a:rPr>
              <a:t> Гайтана «Все профессии»;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00240"/>
            <a:ext cx="2686040" cy="703282"/>
          </a:xfrm>
        </p:spPr>
        <p:txBody>
          <a:bodyPr/>
          <a:lstStyle/>
          <a:p>
            <a: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Ход игры:</a:t>
            </a:r>
            <a:endParaRPr lang="ru-RU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786058"/>
            <a:ext cx="7467600" cy="378621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Звучит запись музыкального произведения(песни) мр3. Детям дается задание прослушать композицию и определить о какой профессии идет речь.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Далее щелчком мыши на экране появляется изображение представителя профессии.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Задание для детей определить какой предмет изображенный на картинках слева является лишним для данной профессии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357166"/>
            <a:ext cx="2686040" cy="70328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300" normalizeH="0" baseline="0" noProof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Реквизит:</a:t>
            </a:r>
            <a:endParaRPr kumimoji="0" lang="ru-RU" sz="30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71472" y="1071546"/>
            <a:ext cx="6143668" cy="12144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Компьютер/ноутбук, экран, мр3 проигрыватель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28572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детская я готова стать врач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358214" y="428604"/>
            <a:ext cx="304800" cy="304800"/>
          </a:xfrm>
          <a:prstGeom prst="rect">
            <a:avLst/>
          </a:prstGeom>
        </p:spPr>
      </p:pic>
      <p:pic>
        <p:nvPicPr>
          <p:cNvPr id="10" name="line_ope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1643042" y="6286520"/>
            <a:ext cx="304800" cy="304800"/>
          </a:xfrm>
          <a:prstGeom prst="rect">
            <a:avLst/>
          </a:prstGeom>
        </p:spPr>
      </p:pic>
      <p:pic>
        <p:nvPicPr>
          <p:cNvPr id="11" name="100-k-1-wrong-answe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/>
          <a:stretch>
            <a:fillRect/>
          </a:stretch>
        </p:blipFill>
        <p:spPr>
          <a:xfrm>
            <a:off x="7500958" y="6357958"/>
            <a:ext cx="304800" cy="304800"/>
          </a:xfrm>
          <a:prstGeom prst="rect">
            <a:avLst/>
          </a:prstGeom>
        </p:spPr>
      </p:pic>
      <p:pic>
        <p:nvPicPr>
          <p:cNvPr id="12" name="Рисунок 11" descr="3-rastvory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785794"/>
            <a:ext cx="2312242" cy="1757303"/>
          </a:xfrm>
          <a:prstGeom prst="rect">
            <a:avLst/>
          </a:prstGeom>
        </p:spPr>
      </p:pic>
      <p:pic>
        <p:nvPicPr>
          <p:cNvPr id="13" name="Рисунок 12" descr="700-nw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928926" y="2643182"/>
            <a:ext cx="2286016" cy="1857388"/>
          </a:xfrm>
          <a:prstGeom prst="rect">
            <a:avLst/>
          </a:prstGeom>
        </p:spPr>
      </p:pic>
      <p:pic>
        <p:nvPicPr>
          <p:cNvPr id="14" name="Рисунок 13" descr="2553236.jpe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57158" y="4286256"/>
            <a:ext cx="2286016" cy="1928826"/>
          </a:xfrm>
          <a:prstGeom prst="rect">
            <a:avLst/>
          </a:prstGeom>
        </p:spPr>
      </p:pic>
      <p:pic>
        <p:nvPicPr>
          <p:cNvPr id="16" name="Рисунок 15" descr="shpric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643174" y="785794"/>
            <a:ext cx="2571768" cy="1928826"/>
          </a:xfrm>
          <a:prstGeom prst="rect">
            <a:avLst/>
          </a:prstGeom>
        </p:spPr>
      </p:pic>
      <p:pic>
        <p:nvPicPr>
          <p:cNvPr id="17" name="Рисунок 16" descr="11_2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357158" y="2428868"/>
            <a:ext cx="2643206" cy="1857388"/>
          </a:xfrm>
          <a:prstGeom prst="rect">
            <a:avLst/>
          </a:prstGeom>
        </p:spPr>
      </p:pic>
      <p:pic>
        <p:nvPicPr>
          <p:cNvPr id="18" name="Рисунок 17" descr="врач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429256" y="642918"/>
            <a:ext cx="3013463" cy="5630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x3zH2kG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2643174" y="4286256"/>
            <a:ext cx="2571768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7705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287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94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214290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Детские песни-Буду я пожарным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929586" y="357166"/>
            <a:ext cx="304800" cy="304800"/>
          </a:xfrm>
          <a:prstGeom prst="rect">
            <a:avLst/>
          </a:prstGeom>
        </p:spPr>
      </p:pic>
      <p:pic>
        <p:nvPicPr>
          <p:cNvPr id="8" name="line_ope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57224" y="6286520"/>
            <a:ext cx="304800" cy="304800"/>
          </a:xfrm>
          <a:prstGeom prst="rect">
            <a:avLst/>
          </a:prstGeom>
        </p:spPr>
      </p:pic>
      <p:pic>
        <p:nvPicPr>
          <p:cNvPr id="9" name="100-k-1-wrong-answe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5"/>
          <a:stretch>
            <a:fillRect/>
          </a:stretch>
        </p:blipFill>
        <p:spPr>
          <a:xfrm>
            <a:off x="7358082" y="6215082"/>
            <a:ext cx="304800" cy="304800"/>
          </a:xfrm>
          <a:prstGeom prst="rect">
            <a:avLst/>
          </a:prstGeom>
        </p:spPr>
      </p:pic>
      <p:pic>
        <p:nvPicPr>
          <p:cNvPr id="11" name="Рисунок 10" descr="_70172-19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143504" y="928670"/>
            <a:ext cx="2786082" cy="4840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hello_html_m7ee46399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2643174" y="4429132"/>
            <a:ext cx="1714512" cy="1643074"/>
          </a:xfrm>
          <a:prstGeom prst="rect">
            <a:avLst/>
          </a:prstGeom>
        </p:spPr>
      </p:pic>
      <p:pic>
        <p:nvPicPr>
          <p:cNvPr id="13" name="Рисунок 12" descr="583fb36be4cb04fde0166412e00f1bd1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2786050" y="1071546"/>
            <a:ext cx="1571636" cy="1785950"/>
          </a:xfrm>
          <a:prstGeom prst="rect">
            <a:avLst/>
          </a:prstGeom>
        </p:spPr>
      </p:pic>
      <p:pic>
        <p:nvPicPr>
          <p:cNvPr id="20" name="Рисунок 19" descr="17892859.jpe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786050" y="2857496"/>
            <a:ext cx="1571636" cy="1571636"/>
          </a:xfrm>
          <a:prstGeom prst="rect">
            <a:avLst/>
          </a:prstGeom>
        </p:spPr>
      </p:pic>
      <p:pic>
        <p:nvPicPr>
          <p:cNvPr id="21" name="Рисунок 20" descr="i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14348" y="4500570"/>
            <a:ext cx="1972257" cy="1571636"/>
          </a:xfrm>
          <a:prstGeom prst="rect">
            <a:avLst/>
          </a:prstGeom>
        </p:spPr>
      </p:pic>
      <p:pic>
        <p:nvPicPr>
          <p:cNvPr id="22" name="Рисунок 21" descr="depositphotos_1248161-stock-illustration-tin-with-paint-and-brushes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14348" y="2786058"/>
            <a:ext cx="2071702" cy="1719555"/>
          </a:xfrm>
          <a:prstGeom prst="rect">
            <a:avLst/>
          </a:prstGeom>
        </p:spPr>
      </p:pic>
      <p:pic>
        <p:nvPicPr>
          <p:cNvPr id="23" name="Рисунок 22" descr="267821_original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714348" y="1000108"/>
            <a:ext cx="2359758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1513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8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9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epositphotos_89961104-stock-illustration-set-icons-airplane-pilot-isolated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428860" y="2500306"/>
            <a:ext cx="1802869" cy="20717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7158" y="28572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Рисунок 9" descr="grFdnG59Tuv-gsX-HpPMFqqlH47Tq-AlOhJ3b-zKSNauMKBfzbd6ejjLHw4KjE_3Sp-EI1Mtf0QzZa3NAKv-7-JhfOn6iG-L_8PEfqun_AYPoNrLh95wlUpTV3-tT6mA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85720" y="4357694"/>
            <a:ext cx="3000396" cy="1500198"/>
          </a:xfrm>
          <a:prstGeom prst="rect">
            <a:avLst/>
          </a:prstGeom>
        </p:spPr>
      </p:pic>
      <p:pic>
        <p:nvPicPr>
          <p:cNvPr id="13" name="Рисунок 12" descr="adult-airline-pilot-costume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857752" y="928670"/>
            <a:ext cx="3400449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set-of-icons-of-aviation-in-a-flat-style-vector-11512950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285720" y="928670"/>
            <a:ext cx="2143172" cy="1500198"/>
          </a:xfrm>
          <a:prstGeom prst="rect">
            <a:avLst/>
          </a:prstGeom>
        </p:spPr>
      </p:pic>
      <p:pic>
        <p:nvPicPr>
          <p:cNvPr id="15" name="Рисунок 14" descr="set-of-icons-of-aviation-in-a-flat-style-vector-11512950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2428860" y="928670"/>
            <a:ext cx="1785950" cy="1643074"/>
          </a:xfrm>
          <a:prstGeom prst="rect">
            <a:avLst/>
          </a:prstGeom>
        </p:spPr>
      </p:pic>
      <p:pic>
        <p:nvPicPr>
          <p:cNvPr id="16" name="Рисунок 15" descr="set-of-icons-of-aviation-in-a-flat-style-vector-11512950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285720" y="2357430"/>
            <a:ext cx="2143140" cy="2000264"/>
          </a:xfrm>
          <a:prstGeom prst="rect">
            <a:avLst/>
          </a:prstGeom>
        </p:spPr>
      </p:pic>
      <p:pic>
        <p:nvPicPr>
          <p:cNvPr id="18" name="Рисунок 17" descr="молоток.pn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3286117" y="4572008"/>
            <a:ext cx="928694" cy="1285884"/>
          </a:xfrm>
          <a:prstGeom prst="rect">
            <a:avLst/>
          </a:prstGeom>
        </p:spPr>
      </p:pic>
      <p:pic>
        <p:nvPicPr>
          <p:cNvPr id="19" name="Детский хор-Пило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7858148" y="357166"/>
            <a:ext cx="304800" cy="304800"/>
          </a:xfrm>
          <a:prstGeom prst="rect">
            <a:avLst/>
          </a:prstGeom>
        </p:spPr>
      </p:pic>
      <p:pic>
        <p:nvPicPr>
          <p:cNvPr id="20" name="line_ope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/>
          <a:stretch>
            <a:fillRect/>
          </a:stretch>
        </p:blipFill>
        <p:spPr>
          <a:xfrm>
            <a:off x="1285852" y="6072206"/>
            <a:ext cx="304800" cy="304800"/>
          </a:xfrm>
          <a:prstGeom prst="rect">
            <a:avLst/>
          </a:prstGeom>
        </p:spPr>
      </p:pic>
      <p:pic>
        <p:nvPicPr>
          <p:cNvPr id="21" name="100-k-1-wrong-answe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/>
          <a:stretch>
            <a:fillRect/>
          </a:stretch>
        </p:blipFill>
        <p:spPr>
          <a:xfrm>
            <a:off x="7215206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6982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287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94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8572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Рисунок 10" descr="depositphotos_22675985-stock-illustration-cartoon-paint-brush-painting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1" y="1214421"/>
            <a:ext cx="1928826" cy="1608611"/>
          </a:xfrm>
          <a:prstGeom prst="rect">
            <a:avLst/>
          </a:prstGeom>
        </p:spPr>
      </p:pic>
      <p:pic>
        <p:nvPicPr>
          <p:cNvPr id="12" name="Рисунок 11" descr="bfdc1b51a9faaaa6f7ba38cb73ba1109--clipart-cartoon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72066" y="1214422"/>
            <a:ext cx="2993967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epositphotos_26565479-stock-photo-paint-roller-and-brush-isolated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5720" y="2786058"/>
            <a:ext cx="1928826" cy="1793073"/>
          </a:xfrm>
          <a:prstGeom prst="rect">
            <a:avLst/>
          </a:prstGeom>
        </p:spPr>
      </p:pic>
      <p:pic>
        <p:nvPicPr>
          <p:cNvPr id="14" name="Рисунок 13" descr="kisspng-paintbrush-clip-art-baseball-bat-clipart-5a8b16809ce071.0571855115190647046426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214546" y="1214422"/>
            <a:ext cx="2214578" cy="1574811"/>
          </a:xfrm>
          <a:prstGeom prst="rect">
            <a:avLst/>
          </a:prstGeom>
        </p:spPr>
      </p:pic>
      <p:pic>
        <p:nvPicPr>
          <p:cNvPr id="15" name="Рисунок 14" descr="kisspng-paint-rollers-painting-clip-art-paint-5ad3f0b7945aa8.9399797815238391596077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428860" y="4572009"/>
            <a:ext cx="2000264" cy="1643074"/>
          </a:xfrm>
          <a:prstGeom prst="rect">
            <a:avLst/>
          </a:prstGeom>
        </p:spPr>
      </p:pic>
      <p:pic>
        <p:nvPicPr>
          <p:cNvPr id="16" name="Рисунок 15" descr="pngtree-brush-png-clipart_2650244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85720" y="4572008"/>
            <a:ext cx="2143140" cy="1643050"/>
          </a:xfrm>
          <a:prstGeom prst="rect">
            <a:avLst/>
          </a:prstGeom>
        </p:spPr>
      </p:pic>
      <p:pic>
        <p:nvPicPr>
          <p:cNvPr id="17" name="Рисунок 16" descr="молоток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2214546" y="2786058"/>
            <a:ext cx="2214578" cy="1785950"/>
          </a:xfrm>
          <a:prstGeom prst="rect">
            <a:avLst/>
          </a:prstGeom>
        </p:spPr>
      </p:pic>
      <p:pic>
        <p:nvPicPr>
          <p:cNvPr id="18" name="Маленький Строитель-Два веселых маля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8215338" y="285728"/>
            <a:ext cx="304800" cy="304800"/>
          </a:xfrm>
          <a:prstGeom prst="rect">
            <a:avLst/>
          </a:prstGeom>
        </p:spPr>
      </p:pic>
      <p:pic>
        <p:nvPicPr>
          <p:cNvPr id="19" name="line_ope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/>
          <a:stretch>
            <a:fillRect/>
          </a:stretch>
        </p:blipFill>
        <p:spPr>
          <a:xfrm>
            <a:off x="785786" y="6357958"/>
            <a:ext cx="304800" cy="304800"/>
          </a:xfrm>
          <a:prstGeom prst="rect">
            <a:avLst/>
          </a:prstGeom>
        </p:spPr>
      </p:pic>
      <p:pic>
        <p:nvPicPr>
          <p:cNvPr id="20" name="100-k-1-wrong-answe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/>
          <a:stretch>
            <a:fillRect/>
          </a:stretch>
        </p:blipFill>
        <p:spPr>
          <a:xfrm>
            <a:off x="742952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9012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287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94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8572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Детский ансамбль _Гномы_-Страна повар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143900" y="357166"/>
            <a:ext cx="304800" cy="304800"/>
          </a:xfrm>
          <a:prstGeom prst="rect">
            <a:avLst/>
          </a:prstGeom>
        </p:spPr>
      </p:pic>
      <p:pic>
        <p:nvPicPr>
          <p:cNvPr id="10" name="line_ope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785786" y="6072206"/>
            <a:ext cx="285752" cy="285752"/>
          </a:xfrm>
          <a:prstGeom prst="rect">
            <a:avLst/>
          </a:prstGeom>
        </p:spPr>
      </p:pic>
      <p:pic>
        <p:nvPicPr>
          <p:cNvPr id="11" name="100-k-1-wrong-answe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5"/>
          <a:stretch>
            <a:fillRect/>
          </a:stretch>
        </p:blipFill>
        <p:spPr>
          <a:xfrm>
            <a:off x="7215206" y="6072206"/>
            <a:ext cx="304800" cy="304800"/>
          </a:xfrm>
          <a:prstGeom prst="rect">
            <a:avLst/>
          </a:prstGeom>
        </p:spPr>
      </p:pic>
      <p:pic>
        <p:nvPicPr>
          <p:cNvPr id="12" name="Рисунок 11" descr="depositphotos_106768368-stock-illustration-illustration-of-chef-profession-and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000628" y="857232"/>
            <a:ext cx="2857520" cy="488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d84a47a6cdea87f10b10df361671829b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928794" y="2428868"/>
            <a:ext cx="1928826" cy="1643074"/>
          </a:xfrm>
          <a:prstGeom prst="rect">
            <a:avLst/>
          </a:prstGeom>
        </p:spPr>
      </p:pic>
      <p:pic>
        <p:nvPicPr>
          <p:cNvPr id="15" name="Рисунок 14" descr="d84a47a6cdea87f10b10df361671829b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928794" y="928670"/>
            <a:ext cx="1928826" cy="1571636"/>
          </a:xfrm>
          <a:prstGeom prst="rect">
            <a:avLst/>
          </a:prstGeom>
        </p:spPr>
      </p:pic>
      <p:pic>
        <p:nvPicPr>
          <p:cNvPr id="16" name="Рисунок 15" descr="d84a47a6cdea87f10b10df361671829b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071670" y="4071942"/>
            <a:ext cx="1785950" cy="1928826"/>
          </a:xfrm>
          <a:prstGeom prst="rect">
            <a:avLst/>
          </a:prstGeom>
        </p:spPr>
      </p:pic>
      <p:pic>
        <p:nvPicPr>
          <p:cNvPr id="17" name="Рисунок 16" descr="d84a47a6cdea87f10b10df361671829b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357158" y="3071810"/>
            <a:ext cx="1714512" cy="1604954"/>
          </a:xfrm>
          <a:prstGeom prst="rect">
            <a:avLst/>
          </a:prstGeom>
        </p:spPr>
      </p:pic>
      <p:pic>
        <p:nvPicPr>
          <p:cNvPr id="18" name="Рисунок 17" descr="d84a47a6cdea87f10b10df361671829b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357158" y="928670"/>
            <a:ext cx="1571636" cy="2143140"/>
          </a:xfrm>
          <a:prstGeom prst="rect">
            <a:avLst/>
          </a:prstGeom>
        </p:spPr>
      </p:pic>
      <p:pic>
        <p:nvPicPr>
          <p:cNvPr id="19" name="Рисунок 18" descr="hello_html_m7ee46399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357159" y="4429132"/>
            <a:ext cx="1857388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87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94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8572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Рисунок 11" descr="ск-онность-фермера-d-на-тракторе-с-бо-ьшим-па-ьцем-руки-вверх-8422155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1000108"/>
            <a:ext cx="381617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1_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86050" y="4286256"/>
            <a:ext cx="1714512" cy="1643074"/>
          </a:xfrm>
          <a:prstGeom prst="rect">
            <a:avLst/>
          </a:prstGeom>
        </p:spPr>
      </p:pic>
      <p:pic>
        <p:nvPicPr>
          <p:cNvPr id="15" name="line_ope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7224" y="5929330"/>
            <a:ext cx="304800" cy="304800"/>
          </a:xfrm>
          <a:prstGeom prst="rect">
            <a:avLst/>
          </a:prstGeom>
        </p:spPr>
      </p:pic>
      <p:pic>
        <p:nvPicPr>
          <p:cNvPr id="16" name="100-k-1-wrong-answe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7286644" y="6143644"/>
            <a:ext cx="304800" cy="304800"/>
          </a:xfrm>
          <a:prstGeom prst="rect">
            <a:avLst/>
          </a:prstGeom>
        </p:spPr>
      </p:pic>
      <p:pic>
        <p:nvPicPr>
          <p:cNvPr id="17" name="Трактористом стать хочу_ Мераб Парцахаладзе.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8072462" y="214290"/>
            <a:ext cx="304800" cy="304800"/>
          </a:xfrm>
          <a:prstGeom prst="rect">
            <a:avLst/>
          </a:prstGeom>
        </p:spPr>
      </p:pic>
      <p:pic>
        <p:nvPicPr>
          <p:cNvPr id="19" name="Рисунок 18" descr="87b4f268c3d659225472d8e4502af62f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642910" y="4214818"/>
            <a:ext cx="2218780" cy="1714512"/>
          </a:xfrm>
          <a:prstGeom prst="rect">
            <a:avLst/>
          </a:prstGeom>
        </p:spPr>
      </p:pic>
      <p:pic>
        <p:nvPicPr>
          <p:cNvPr id="21" name="Рисунок 20" descr="87b4f268c3d659225472d8e4502af62f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2428860" y="1214422"/>
            <a:ext cx="2101118" cy="1428760"/>
          </a:xfrm>
          <a:prstGeom prst="rect">
            <a:avLst/>
          </a:prstGeom>
        </p:spPr>
      </p:pic>
      <p:pic>
        <p:nvPicPr>
          <p:cNvPr id="22" name="Рисунок 21" descr="87b4f268c3d659225472d8e4502af62f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642910" y="1214422"/>
            <a:ext cx="1785950" cy="1445769"/>
          </a:xfrm>
          <a:prstGeom prst="rect">
            <a:avLst/>
          </a:prstGeom>
        </p:spPr>
      </p:pic>
      <p:pic>
        <p:nvPicPr>
          <p:cNvPr id="23" name="Рисунок 22" descr="87b4f268c3d659225472d8e4502af62f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642910" y="2643182"/>
            <a:ext cx="2008202" cy="1571636"/>
          </a:xfrm>
          <a:prstGeom prst="rect">
            <a:avLst/>
          </a:prstGeom>
        </p:spPr>
      </p:pic>
      <p:pic>
        <p:nvPicPr>
          <p:cNvPr id="24" name="Рисунок 23" descr="87b4f268c3d659225472d8e4502af62f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2643174" y="2643182"/>
            <a:ext cx="1857388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287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94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4279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4e9f276a54ecf4052e2dbc81e77c9b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71472" y="1142984"/>
            <a:ext cx="1857389" cy="15716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28572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лишнее?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b4e9f276a54ecf4052e2dbc81e77c9b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714612" y="2786058"/>
            <a:ext cx="1857388" cy="1592047"/>
          </a:xfrm>
          <a:prstGeom prst="rect">
            <a:avLst/>
          </a:prstGeom>
        </p:spPr>
      </p:pic>
      <p:pic>
        <p:nvPicPr>
          <p:cNvPr id="8" name="Рисунок 7" descr="b4e9f276a54ecf4052e2dbc81e77c9b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14546" y="4286256"/>
            <a:ext cx="2357454" cy="2143140"/>
          </a:xfrm>
          <a:prstGeom prst="rect">
            <a:avLst/>
          </a:prstGeom>
        </p:spPr>
      </p:pic>
      <p:pic>
        <p:nvPicPr>
          <p:cNvPr id="9" name="Рисунок 8" descr="b4e9f276a54ecf4052e2dbc81e77c9b3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428860" y="1142984"/>
            <a:ext cx="2143140" cy="1785950"/>
          </a:xfrm>
          <a:prstGeom prst="rect">
            <a:avLst/>
          </a:prstGeom>
        </p:spPr>
      </p:pic>
      <p:pic>
        <p:nvPicPr>
          <p:cNvPr id="10" name="Детская-Все мы моря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001024" y="428604"/>
            <a:ext cx="304800" cy="304800"/>
          </a:xfrm>
          <a:prstGeom prst="rect">
            <a:avLst/>
          </a:prstGeom>
        </p:spPr>
      </p:pic>
      <p:pic>
        <p:nvPicPr>
          <p:cNvPr id="11" name="100-k-1-wrong-answe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7143768" y="6072206"/>
            <a:ext cx="304800" cy="304800"/>
          </a:xfrm>
          <a:prstGeom prst="rect">
            <a:avLst/>
          </a:prstGeom>
        </p:spPr>
      </p:pic>
      <p:pic>
        <p:nvPicPr>
          <p:cNvPr id="12" name="100-k-1-wrong-answe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1000100" y="6072206"/>
            <a:ext cx="304800" cy="304800"/>
          </a:xfrm>
          <a:prstGeom prst="rect">
            <a:avLst/>
          </a:prstGeom>
        </p:spPr>
      </p:pic>
      <p:pic>
        <p:nvPicPr>
          <p:cNvPr id="13" name="Рисунок 12" descr="zz4rdeswa3w3.png"/>
          <p:cNvPicPr>
            <a:picLocks noChangeAspect="1"/>
          </p:cNvPicPr>
          <p:nvPr/>
        </p:nvPicPr>
        <p:blipFill>
          <a:blip r:embed="rId10"/>
          <a:srcRect l="4688" r="14062"/>
          <a:stretch>
            <a:fillRect/>
          </a:stretch>
        </p:blipFill>
        <p:spPr>
          <a:xfrm>
            <a:off x="4714876" y="571480"/>
            <a:ext cx="3714776" cy="5429288"/>
          </a:xfrm>
          <a:prstGeom prst="rect">
            <a:avLst/>
          </a:prstGeom>
        </p:spPr>
      </p:pic>
      <p:pic>
        <p:nvPicPr>
          <p:cNvPr id="15" name="Рисунок 14" descr="МОРЯК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571472" y="4143379"/>
            <a:ext cx="1643074" cy="2286017"/>
          </a:xfrm>
          <a:prstGeom prst="rect">
            <a:avLst/>
          </a:prstGeom>
        </p:spPr>
      </p:pic>
      <p:pic>
        <p:nvPicPr>
          <p:cNvPr id="16" name="Рисунок 15" descr="87b4f268c3d659225472d8e4502af62f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571472" y="2571744"/>
            <a:ext cx="2214578" cy="1792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13808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94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94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243</TotalTime>
  <Words>186</Words>
  <Application>Microsoft Office PowerPoint</Application>
  <PresentationFormat>Экран (4:3)</PresentationFormat>
  <Paragraphs>27</Paragraphs>
  <Slides>12</Slides>
  <Notes>0</Notes>
  <HiddenSlides>0</HiddenSlides>
  <MMClips>25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МУЗЫКА В ТРУДОВОМ ВОСПИТАНИИ ДОШКОЛЬНИКОВ</vt:lpstr>
      <vt:lpstr>Ход игры: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Список примерной картотеки: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 грудин</dc:creator>
  <cp:lastModifiedBy>дан грудин</cp:lastModifiedBy>
  <cp:revision>29</cp:revision>
  <dcterms:created xsi:type="dcterms:W3CDTF">2019-11-04T19:08:49Z</dcterms:created>
  <dcterms:modified xsi:type="dcterms:W3CDTF">2019-11-09T13:30:24Z</dcterms:modified>
</cp:coreProperties>
</file>