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0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FrankRuehl" pitchFamily="34" charset="-79"/>
              </a:rPr>
              <a:t>Грамота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FrankRuehl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357554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Награждается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занявшая ____ место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викторине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деньки»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429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24.10.2017 год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FrankRuehl" pitchFamily="34" charset="-79"/>
              </a:rPr>
              <a:t>Грамота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FrankRuehl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357554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Награждается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занявшая ____ место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викторине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деньки»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429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24.10.2017 год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FrankRuehl" pitchFamily="34" charset="-79"/>
              </a:rPr>
              <a:t>Грамота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FrankRuehl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357554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Награждается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занявшая ____ место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викторине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деньки»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429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24.10.2017 год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FrankRuehl" pitchFamily="34" charset="-79"/>
              </a:rPr>
              <a:t>Грамота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FrankRuehl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357554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Награждается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занявшая ____ место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викторине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деньки»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42952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24.10.2017 год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</Words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2</cp:revision>
  <dcterms:created xsi:type="dcterms:W3CDTF">2017-10-23T17:35:59Z</dcterms:created>
  <dcterms:modified xsi:type="dcterms:W3CDTF">2017-10-24T09:04:52Z</dcterms:modified>
</cp:coreProperties>
</file>