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4" r:id="rId5"/>
    <p:sldId id="262" r:id="rId6"/>
    <p:sldId id="265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97" autoAdjust="0"/>
    <p:restoredTop sz="94660"/>
  </p:normalViewPr>
  <p:slideViewPr>
    <p:cSldViewPr>
      <p:cViewPr varScale="1">
        <p:scale>
          <a:sx n="71" d="100"/>
          <a:sy n="71" d="100"/>
        </p:scale>
        <p:origin x="-91" y="-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20835-6DDD-4420-9422-A2EC4279C542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04E00-BAC8-4AFA-AAB9-9C72D2027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4E349-7C10-41B8-9F46-EC6738E6213E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65A93-D747-4EEC-9970-1D549D2C1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FECB4-102A-4DB5-B7D8-6CDD36A8F9BD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E519F-A432-4F68-BD1D-B01DE4D65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D901A-BD43-43CD-905E-230A41D93630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4B859-14CC-4189-A0DE-A24CE9C89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9E188-C9CF-4348-B82B-404C6E976542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08D58-3D80-402E-A933-B0D4041F5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3ADA1-21B7-42C2-AED4-8A3168C972E4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9F5F-8C7C-49FC-9008-C79FF22E6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3AAB8-730C-4F30-9D1A-186B68AAD1E6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9EFA-BA06-45AA-95DD-0118F5D13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02EA-7F1E-46B4-A655-E1EFCE002DD7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FDC4-8470-4B61-8D5B-C78FF146E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C209-723A-4D93-9033-036FB869A5DA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1B90D-3DC6-43EA-8C8A-7F5F9ACC5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6AC55-4408-47BA-AC8A-E54BCFC51C47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ABAE3-FD99-4B1C-A201-D0E304D18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76CE1-1A15-4D1F-B9E1-9A06F1919D1E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46D17-0F41-4E9A-8AC4-D5A0A67F5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88378-00FF-40B0-859B-FE3F368B47D6}" type="datetimeFigureOut">
              <a:rPr lang="ru-RU"/>
              <a:pPr>
                <a:defRPr/>
              </a:pPr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B69E5F-52AD-49C3-B763-C4F3FA249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258888" y="2781300"/>
            <a:ext cx="7416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        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Выполнил: Григорьев Михаил 4 года,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воспитанник средней группы «Калинка»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МБДОУ «Детский сад №15»</a:t>
            </a: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руководитель: Елена Викторовна Бояркина  </a:t>
            </a:r>
            <a:b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тел. руководителя: 8 923 162 21 89</a:t>
            </a:r>
            <a:b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г. Камень – на – Оби </a:t>
            </a:r>
            <a:b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2019 г</a:t>
            </a:r>
            <a:endParaRPr lang="ru-RU">
              <a:latin typeface="Calibri" pitchFamily="34" charset="0"/>
            </a:endParaRP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306638" y="1214438"/>
            <a:ext cx="6486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Краевой заочный конкурс «Россия космическая держава»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843213" y="1878013"/>
            <a:ext cx="3117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« Полёт в космос»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5148263" y="1628775"/>
            <a:ext cx="3776662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Для изготовления поделки нам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понадобятся: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коробки бумажные -2 шт.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цв. самоклеящаяся пленка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клей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втулки бумажные -2шт.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двухсторонний скотч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пластмассовые глазки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декоративная проволока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прищепки -2шт.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декоративные камушки для украшения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пластмассовая пробка</a:t>
            </a:r>
          </a:p>
        </p:txBody>
      </p:sp>
      <p:pic>
        <p:nvPicPr>
          <p:cNvPr id="14341" name="Picture 5" descr="20190314_1516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133600"/>
            <a:ext cx="3959225" cy="388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4932363" y="5157788"/>
            <a:ext cx="5276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Оклеиваем коробки и втулки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самоклейкой</a:t>
            </a:r>
          </a:p>
        </p:txBody>
      </p:sp>
      <p:pic>
        <p:nvPicPr>
          <p:cNvPr id="15366" name="Picture 6" descr="20190314_1538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205038"/>
            <a:ext cx="3600450" cy="4105275"/>
          </a:xfrm>
          <a:prstGeom prst="rect">
            <a:avLst/>
          </a:prstGeom>
          <a:noFill/>
        </p:spPr>
      </p:pic>
      <p:pic>
        <p:nvPicPr>
          <p:cNvPr id="15367" name="Picture 7" descr="IMG-20190314-WA00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04813"/>
            <a:ext cx="3919538" cy="338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4859338" y="5084763"/>
            <a:ext cx="381476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Размещаем и приклеиваем украшения на туловище и голову робота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6389" name="Picture 5" descr="20190314_1554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981075"/>
            <a:ext cx="3673475" cy="3527425"/>
          </a:xfrm>
          <a:prstGeom prst="rect">
            <a:avLst/>
          </a:prstGeom>
          <a:noFill/>
        </p:spPr>
      </p:pic>
      <p:pic>
        <p:nvPicPr>
          <p:cNvPr id="16390" name="Picture 6" descr="20190314_1628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492375"/>
            <a:ext cx="3313112" cy="388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5148263" y="4581525"/>
            <a:ext cx="374967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Собираем робота: приклеиваем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ем втулки-ноги, прищепки-руки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 голову</a:t>
            </a:r>
          </a:p>
          <a:p>
            <a:endParaRPr lang="ru-RU"/>
          </a:p>
        </p:txBody>
      </p:sp>
      <p:pic>
        <p:nvPicPr>
          <p:cNvPr id="18438" name="Picture 6" descr="IMG-20190314-WA0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836613"/>
            <a:ext cx="3848100" cy="3533775"/>
          </a:xfrm>
          <a:prstGeom prst="rect">
            <a:avLst/>
          </a:prstGeom>
          <a:noFill/>
        </p:spPr>
      </p:pic>
      <p:pic>
        <p:nvPicPr>
          <p:cNvPr id="18439" name="Picture 7" descr="IMG-20190314-WA0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446338"/>
            <a:ext cx="3527425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4643438" y="5445125"/>
            <a:ext cx="43195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Вот итог нашей 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кропотливой работы!</a:t>
            </a:r>
          </a:p>
        </p:txBody>
      </p:sp>
      <p:pic>
        <p:nvPicPr>
          <p:cNvPr id="19461" name="Picture 5" descr="IMG-20190314-WA0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773238"/>
            <a:ext cx="3600450" cy="4824412"/>
          </a:xfrm>
          <a:prstGeom prst="rect">
            <a:avLst/>
          </a:prstGeom>
          <a:noFill/>
        </p:spPr>
      </p:pic>
      <p:pic>
        <p:nvPicPr>
          <p:cNvPr id="19462" name="Picture 6" descr="IMG-20190314-WA00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836613"/>
            <a:ext cx="3673475" cy="432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:\a_p_L110_L210_L300_L350_L355\L110-L210-L300-L350-L355 Reset\Олька\Картинки\картинки космос\35979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97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User</cp:lastModifiedBy>
  <cp:revision>31</cp:revision>
  <dcterms:created xsi:type="dcterms:W3CDTF">2018-03-27T06:30:30Z</dcterms:created>
  <dcterms:modified xsi:type="dcterms:W3CDTF">2019-03-14T19:25:13Z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338413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