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9" r:id="rId3"/>
    <p:sldId id="257" r:id="rId4"/>
    <p:sldId id="258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02604"/>
    <a:srgbClr val="5F2E05"/>
    <a:srgbClr val="241102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49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23.10.2017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23.10.2017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23.10.2017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85786" y="142852"/>
            <a:ext cx="800105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Викторина </a:t>
            </a:r>
            <a:br>
              <a:rPr lang="ru-RU" sz="48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48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«Осенние деньки»</a:t>
            </a:r>
            <a:endParaRPr lang="ru-RU" sz="4800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3314" name="Picture 2" descr="http://99px.ru/sstorage/56/2014/09/image_56140914121749269410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00166" y="1599044"/>
            <a:ext cx="6643734" cy="504466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ped-kopilka.ru/upload/blogs/3499_9dd9d0b4d5ddcb6dff7a872cc5cd54ff.png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8662" y="785794"/>
            <a:ext cx="7858180" cy="250033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3" name="TextBox 2"/>
          <p:cNvSpPr txBox="1"/>
          <p:nvPr/>
        </p:nvSpPr>
        <p:spPr>
          <a:xfrm>
            <a:off x="1" y="3714752"/>
            <a:ext cx="9144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96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Поздняя</a:t>
            </a:r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ped-kopilka.ru/upload/blogs/3499_0343669bbbdc940d3038418ce77fee4b.png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8662" y="857232"/>
            <a:ext cx="7929618" cy="221457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3" name="TextBox 2"/>
          <p:cNvSpPr txBox="1"/>
          <p:nvPr/>
        </p:nvSpPr>
        <p:spPr>
          <a:xfrm>
            <a:off x="0" y="3714752"/>
            <a:ext cx="9144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96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Тихая</a:t>
            </a:r>
            <a:endParaRPr lang="ru-RU" sz="9600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ped-kopilka.ru/upload/blogs/3499_46c892cb0be80b18abd6015c57e93e7a.png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8662" y="857232"/>
            <a:ext cx="7929618" cy="221457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3" name="TextBox 2"/>
          <p:cNvSpPr txBox="1"/>
          <p:nvPr/>
        </p:nvSpPr>
        <p:spPr>
          <a:xfrm>
            <a:off x="0" y="4000504"/>
            <a:ext cx="9144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96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Унылая</a:t>
            </a:r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ped-kopilka.ru/upload/blogs/3499_877ad20109011dc0637d91c99975e993.png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714356"/>
            <a:ext cx="8001056" cy="235745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3" name="TextBox 2"/>
          <p:cNvSpPr txBox="1"/>
          <p:nvPr/>
        </p:nvSpPr>
        <p:spPr>
          <a:xfrm>
            <a:off x="0" y="4000504"/>
            <a:ext cx="9144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96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Ягода</a:t>
            </a:r>
            <a:endParaRPr lang="ru-RU" sz="9600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ped-kopilka.ru/upload/blogs/3499_d11c3372740a89c86e1fd39d5d5ab576.png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0100" y="857232"/>
            <a:ext cx="7858180" cy="235745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3" name="TextBox 2"/>
          <p:cNvSpPr txBox="1"/>
          <p:nvPr/>
        </p:nvSpPr>
        <p:spPr>
          <a:xfrm>
            <a:off x="2143108" y="4000504"/>
            <a:ext cx="5435912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96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Облепиха</a:t>
            </a:r>
            <a:endParaRPr lang="ru-RU" sz="9600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ped-kopilka.ru/upload/blogs/3499_8db92e5b4e1c113f397ce733186e82b2.png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8662" y="785794"/>
            <a:ext cx="7929618" cy="221457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3" name="TextBox 2"/>
          <p:cNvSpPr txBox="1"/>
          <p:nvPr/>
        </p:nvSpPr>
        <p:spPr>
          <a:xfrm>
            <a:off x="0" y="4214818"/>
            <a:ext cx="9144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96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Гриб</a:t>
            </a:r>
            <a:endParaRPr lang="ru-RU" sz="9600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ped-kopilka.ru/upload/blogs/3499_e215c95287b632b5f6cd96bfd75d8fb7.png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8662" y="928670"/>
            <a:ext cx="7929618" cy="200654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3" name="TextBox 2"/>
          <p:cNvSpPr txBox="1"/>
          <p:nvPr/>
        </p:nvSpPr>
        <p:spPr>
          <a:xfrm>
            <a:off x="0" y="4000504"/>
            <a:ext cx="9144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96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Груздь</a:t>
            </a:r>
            <a:endParaRPr lang="ru-RU" sz="9600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57224" y="214290"/>
            <a:ext cx="8001056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 конкурс</a:t>
            </a:r>
          </a:p>
          <a:p>
            <a:pPr algn="ctr"/>
            <a:r>
              <a:rPr lang="ru-RU" sz="44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«Вопрос – ответ»</a:t>
            </a:r>
            <a:endParaRPr lang="ru-RU" sz="4400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785786" y="1643050"/>
            <a:ext cx="368306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/>
              <a:t>1.Самое красочное время года</a:t>
            </a:r>
            <a:r>
              <a:rPr lang="ru-RU" sz="2000" dirty="0" smtClean="0"/>
              <a:t>.</a:t>
            </a:r>
          </a:p>
          <a:p>
            <a:endParaRPr lang="ru-RU" sz="2000" dirty="0"/>
          </a:p>
        </p:txBody>
      </p:sp>
      <p:sp>
        <p:nvSpPr>
          <p:cNvPr id="4" name="TextBox 3"/>
          <p:cNvSpPr txBox="1"/>
          <p:nvPr/>
        </p:nvSpPr>
        <p:spPr>
          <a:xfrm>
            <a:off x="3357554" y="257174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5786446" y="1643050"/>
            <a:ext cx="11430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Осень</a:t>
            </a:r>
            <a:endParaRPr lang="ru-RU" sz="2000" dirty="0"/>
          </a:p>
        </p:txBody>
      </p:sp>
      <p:sp>
        <p:nvSpPr>
          <p:cNvPr id="6" name="TextBox 5"/>
          <p:cNvSpPr txBox="1"/>
          <p:nvPr/>
        </p:nvSpPr>
        <p:spPr>
          <a:xfrm>
            <a:off x="857224" y="2571744"/>
            <a:ext cx="378621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2. Каким месяцем заканчивается </a:t>
            </a:r>
            <a:r>
              <a:rPr lang="ru-RU" sz="2000" dirty="0" smtClean="0"/>
              <a:t>лето и </a:t>
            </a:r>
            <a:r>
              <a:rPr lang="ru-RU" sz="2000" dirty="0" smtClean="0"/>
              <a:t>начинается осень</a:t>
            </a:r>
            <a:r>
              <a:rPr lang="ru-RU" sz="2000" dirty="0" smtClean="0"/>
              <a:t>?</a:t>
            </a:r>
            <a:endParaRPr lang="ru-RU" sz="2000" dirty="0"/>
          </a:p>
        </p:txBody>
      </p:sp>
      <p:sp>
        <p:nvSpPr>
          <p:cNvPr id="7" name="TextBox 6"/>
          <p:cNvSpPr txBox="1"/>
          <p:nvPr/>
        </p:nvSpPr>
        <p:spPr>
          <a:xfrm>
            <a:off x="5857884" y="2786058"/>
            <a:ext cx="134173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Сентябрь</a:t>
            </a:r>
            <a:endParaRPr lang="ru-RU" sz="20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785786" y="3571876"/>
            <a:ext cx="4572000" cy="70788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dirty="0" smtClean="0"/>
              <a:t>3. Как называется осеннее явление, когда опадают листья</a:t>
            </a:r>
            <a:r>
              <a:rPr lang="ru-RU" sz="2000" dirty="0" smtClean="0"/>
              <a:t>?</a:t>
            </a:r>
            <a:endParaRPr lang="ru-RU" sz="2000" dirty="0"/>
          </a:p>
        </p:txBody>
      </p:sp>
      <p:sp>
        <p:nvSpPr>
          <p:cNvPr id="9" name="TextBox 8"/>
          <p:cNvSpPr txBox="1"/>
          <p:nvPr/>
        </p:nvSpPr>
        <p:spPr>
          <a:xfrm>
            <a:off x="5929322" y="3857628"/>
            <a:ext cx="121892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/>
              <a:t>Листопад</a:t>
            </a:r>
            <a:endParaRPr lang="ru-RU" sz="20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785786" y="4643446"/>
            <a:ext cx="4214842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/>
              <a:t>4. Густое облако, которое образовалось у самой поверхности земли.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6000760" y="5000636"/>
            <a:ext cx="84202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/>
              <a:t>Туман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 build="p"/>
      <p:bldP spid="6" grpId="0" build="p"/>
      <p:bldP spid="7" grpId="0" build="p"/>
      <p:bldP spid="8" grpId="0" build="p"/>
      <p:bldP spid="9" grpId="0" build="p"/>
      <p:bldP spid="10" grpId="0" build="p"/>
      <p:bldP spid="11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57224" y="1643050"/>
            <a:ext cx="442915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/>
              <a:t>5. Как называются большие группы, образуемые птицами перед отлетом в теплые края?</a:t>
            </a:r>
            <a:endParaRPr lang="ru-RU" sz="2000" dirty="0"/>
          </a:p>
        </p:txBody>
      </p:sp>
      <p:sp>
        <p:nvSpPr>
          <p:cNvPr id="3" name="TextBox 2"/>
          <p:cNvSpPr txBox="1"/>
          <p:nvPr/>
        </p:nvSpPr>
        <p:spPr>
          <a:xfrm>
            <a:off x="6215074" y="1857364"/>
            <a:ext cx="95131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Стая</a:t>
            </a:r>
            <a:endParaRPr lang="ru-RU" sz="2000" dirty="0"/>
          </a:p>
        </p:txBody>
      </p:sp>
      <p:sp>
        <p:nvSpPr>
          <p:cNvPr id="14337" name="Rectangle 1"/>
          <p:cNvSpPr>
            <a:spLocks noChangeArrowheads="1"/>
          </p:cNvSpPr>
          <p:nvPr/>
        </p:nvSpPr>
        <p:spPr bwMode="auto">
          <a:xfrm>
            <a:off x="857224" y="2643182"/>
            <a:ext cx="4357718" cy="1631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Times New Roman" pitchFamily="18" charset="0"/>
              </a:rPr>
              <a:t>6.Какой день длиннее?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lang="ru-RU" sz="2000" dirty="0" smtClean="0">
                <a:solidFill>
                  <a:srgbClr val="000000"/>
                </a:solidFill>
                <a:ea typeface="Times New Roman" pitchFamily="18" charset="0"/>
                <a:cs typeface="Times New Roman" pitchFamily="18" charset="0"/>
              </a:rPr>
              <a:t>Летний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Times New Roman" pitchFamily="18" charset="0"/>
              </a:rPr>
              <a:t>Осенний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lang="ru-RU" sz="2000" dirty="0" smtClean="0">
                <a:solidFill>
                  <a:srgbClr val="000000"/>
                </a:solidFill>
                <a:ea typeface="Times New Roman" pitchFamily="18" charset="0"/>
                <a:cs typeface="Times New Roman" pitchFamily="18" charset="0"/>
              </a:rPr>
              <a:t>Зимний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Times New Roman" pitchFamily="18" charset="0"/>
              </a:rPr>
              <a:t>Весенний</a:t>
            </a:r>
            <a:r>
              <a:rPr kumimoji="0" lang="ru-RU" sz="2000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Times New Roman" pitchFamily="18" charset="0"/>
              </a:rPr>
              <a:t>  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215074" y="3286124"/>
            <a:ext cx="112481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Летний</a:t>
            </a:r>
            <a:endParaRPr lang="ru-RU" sz="2000" dirty="0"/>
          </a:p>
        </p:txBody>
      </p:sp>
      <p:sp>
        <p:nvSpPr>
          <p:cNvPr id="14339" name="Rectangle 3"/>
          <p:cNvSpPr>
            <a:spLocks noChangeArrowheads="1"/>
          </p:cNvSpPr>
          <p:nvPr/>
        </p:nvSpPr>
        <p:spPr bwMode="auto">
          <a:xfrm>
            <a:off x="928662" y="4286256"/>
            <a:ext cx="4786346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7.Когда осуществляется основная уборка урожая?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286512" y="4572008"/>
            <a:ext cx="13729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6215074" y="5572140"/>
            <a:ext cx="12302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6215074" y="4500570"/>
            <a:ext cx="103425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/>
              <a:t>Осенью</a:t>
            </a:r>
            <a:endParaRPr lang="ru-RU" sz="2000" dirty="0"/>
          </a:p>
        </p:txBody>
      </p:sp>
      <p:sp>
        <p:nvSpPr>
          <p:cNvPr id="14341" name="Rectangle 5"/>
          <p:cNvSpPr>
            <a:spLocks noChangeArrowheads="1"/>
          </p:cNvSpPr>
          <p:nvPr/>
        </p:nvSpPr>
        <p:spPr bwMode="auto">
          <a:xfrm>
            <a:off x="928662" y="5072074"/>
            <a:ext cx="4143404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8. Главный цвет осени.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Желтый</a:t>
            </a:r>
            <a:r>
              <a:rPr kumimoji="0" lang="ru-RU" sz="2000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sz="2000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Синий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lang="ru-RU" sz="2000" baseline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Зеленый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286512" y="5857892"/>
            <a:ext cx="105041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/>
              <a:t>Желтый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43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43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433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1433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1433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000"/>
                                        <p:tgtEl>
                                          <p:spTgt spid="143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2000"/>
                                        <p:tgtEl>
                                          <p:spTgt spid="1434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2000"/>
                                        <p:tgtEl>
                                          <p:spTgt spid="1434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2000"/>
                                        <p:tgtEl>
                                          <p:spTgt spid="1434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20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 build="p"/>
      <p:bldP spid="14337" grpId="0" build="p"/>
      <p:bldP spid="6" grpId="0" build="p"/>
      <p:bldP spid="14339" grpId="0" build="p"/>
      <p:bldP spid="11" grpId="0" build="p"/>
      <p:bldP spid="14341" grpId="0" build="p"/>
      <p:bldP spid="13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1"/>
          <p:cNvSpPr>
            <a:spLocks noChangeArrowheads="1"/>
          </p:cNvSpPr>
          <p:nvPr/>
        </p:nvSpPr>
        <p:spPr bwMode="auto">
          <a:xfrm>
            <a:off x="214282" y="2143116"/>
            <a:ext cx="9144000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Листопад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342900" marR="0" lvl="0" indent="-34290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Зонт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342900" marR="0" lvl="0" indent="-34290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Желтый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342900" marR="0" lvl="0" indent="-34290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Грибы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342900" marR="0" lvl="0" indent="-34290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Сентябрь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342900" marR="0" lvl="0" indent="-34290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Ноябрь.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342900" marR="0" lvl="0" indent="-34290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Туман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342900" marR="0" lvl="0" indent="-34290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Лужи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714480" y="142852"/>
            <a:ext cx="6196633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 конкурс </a:t>
            </a:r>
          </a:p>
          <a:p>
            <a:pPr algn="ctr"/>
            <a:r>
              <a:rPr lang="ru-RU" sz="44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«Разгадайте кроссворд»</a:t>
            </a:r>
            <a:endParaRPr lang="ru-RU" sz="4400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17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174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174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174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174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174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3174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3174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45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214546" y="142852"/>
            <a:ext cx="5117684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 конкурс </a:t>
            </a:r>
            <a:br>
              <a:rPr lang="ru-RU" sz="44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44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«Разгадайте ребусы</a:t>
            </a:r>
            <a:endParaRPr lang="ru-RU" sz="4400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ped-kopilka.ru/upload/blogs/3499_342566b0dfb5150ccc6c0a55518cae4d.png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8662" y="642918"/>
            <a:ext cx="7929618" cy="285752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0" y="3929066"/>
            <a:ext cx="9144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96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Сентябрь</a:t>
            </a:r>
            <a:r>
              <a:rPr lang="ru-RU" sz="88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8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ped-kopilka.ru/upload/blogs/3499_180da615bc5fcadf077bdbf8dae5251b.png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8662" y="642918"/>
            <a:ext cx="7929618" cy="285752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3" name="TextBox 2"/>
          <p:cNvSpPr txBox="1"/>
          <p:nvPr/>
        </p:nvSpPr>
        <p:spPr>
          <a:xfrm>
            <a:off x="0" y="4286256"/>
            <a:ext cx="9144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96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Ноябрь</a:t>
            </a:r>
            <a:endParaRPr lang="ru-RU" sz="9600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ped-kopilka.ru/upload/blogs/3499_585e7696ef3bd4c554aa69c57a480fee.png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642919"/>
            <a:ext cx="8001056" cy="271464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4" name="TextBox 3"/>
          <p:cNvSpPr txBox="1"/>
          <p:nvPr/>
        </p:nvSpPr>
        <p:spPr>
          <a:xfrm>
            <a:off x="0" y="4214818"/>
            <a:ext cx="9144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96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Октябрь</a:t>
            </a:r>
            <a:endParaRPr lang="ru-RU" sz="9600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ped-kopilka.ru/upload/blogs/3499_5a541139cc9be4fb7f3d227939a3d9df.png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785794"/>
            <a:ext cx="7929618" cy="2357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0" y="3714752"/>
            <a:ext cx="91440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96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Сентябрь</a:t>
            </a:r>
            <a:endParaRPr lang="ru-RU" sz="9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ped-kopilka.ru/upload/blogs/3499_cde7b512edf3c2dbc847cca9656f7d7f.png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8662" y="857232"/>
            <a:ext cx="7929618" cy="207170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3" name="TextBox 2"/>
          <p:cNvSpPr txBox="1"/>
          <p:nvPr/>
        </p:nvSpPr>
        <p:spPr>
          <a:xfrm>
            <a:off x="0" y="3929066"/>
            <a:ext cx="9144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96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Холодно</a:t>
            </a:r>
            <a:endParaRPr lang="ru-RU" sz="9600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ped-kopilka.ru/upload/blogs/3499_1c73d7c9774f564f293c1f0550a18c60.png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0100" y="928671"/>
            <a:ext cx="7858180" cy="242889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3" name="TextBox 2"/>
          <p:cNvSpPr txBox="1"/>
          <p:nvPr/>
        </p:nvSpPr>
        <p:spPr>
          <a:xfrm>
            <a:off x="0" y="4071942"/>
            <a:ext cx="9144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96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Дождливо</a:t>
            </a:r>
            <a:endParaRPr lang="ru-RU" sz="9600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ped-kopilka.ru/upload/blogs/3499_e3d2adf61978449026c428e57df03810.png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8662" y="642918"/>
            <a:ext cx="7929618" cy="214314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3" name="TextBox 2"/>
          <p:cNvSpPr txBox="1"/>
          <p:nvPr/>
        </p:nvSpPr>
        <p:spPr>
          <a:xfrm>
            <a:off x="0" y="3786190"/>
            <a:ext cx="9144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96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Золотая</a:t>
            </a:r>
            <a:endParaRPr lang="ru-RU" sz="9600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125</Words>
  <PresentationFormat>Экран (4:3)</PresentationFormat>
  <Paragraphs>53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Виктория</dc:creator>
  <cp:lastModifiedBy>Виктория</cp:lastModifiedBy>
  <cp:revision>1</cp:revision>
  <dcterms:created xsi:type="dcterms:W3CDTF">2017-10-23T17:53:16Z</dcterms:created>
  <dcterms:modified xsi:type="dcterms:W3CDTF">2017-10-23T20:21:02Z</dcterms:modified>
</cp:coreProperties>
</file>