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odeon1.ru/images/SF_9507_b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384763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Что за чудо-коромысло </a:t>
            </a:r>
            <a:br>
              <a:rPr lang="ru-RU" sz="5400" b="1" dirty="0"/>
            </a:br>
            <a:r>
              <a:rPr lang="ru-RU" sz="5400" b="1" dirty="0"/>
              <a:t>После дождика повисло? </a:t>
            </a:r>
            <a:br>
              <a:rPr lang="ru-RU" sz="5400" b="1" dirty="0"/>
            </a:br>
            <a:r>
              <a:rPr lang="ru-RU" sz="5400" b="1" dirty="0"/>
              <a:t>Очень яркое, цветное, </a:t>
            </a:r>
            <a:br>
              <a:rPr lang="ru-RU" sz="5400" b="1" dirty="0"/>
            </a:br>
            <a:r>
              <a:rPr lang="ru-RU" sz="5400" b="1" dirty="0"/>
              <a:t>А красивое какое! </a:t>
            </a:r>
            <a:br>
              <a:rPr lang="ru-RU" sz="5400" b="1" dirty="0"/>
            </a:br>
            <a:r>
              <a:rPr lang="ru-RU" sz="5400" b="1" dirty="0"/>
              <a:t>Разноцветная дуга </a:t>
            </a:r>
            <a:br>
              <a:rPr lang="ru-RU" sz="5400" b="1" dirty="0"/>
            </a:br>
            <a:r>
              <a:rPr lang="ru-RU" sz="5400" b="1" dirty="0"/>
              <a:t>Солнечная...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071" y="0"/>
            <a:ext cx="9157071" cy="685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6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2137" y="242469"/>
            <a:ext cx="8582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Композиция</a:t>
            </a:r>
            <a:r>
              <a:rPr lang="ru-RU" sz="2800" dirty="0"/>
              <a:t> </a:t>
            </a:r>
            <a:r>
              <a:rPr lang="ru-RU" sz="2800" dirty="0" smtClean="0"/>
              <a:t>– размещение предметов на картине.</a:t>
            </a: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930" y="1167608"/>
            <a:ext cx="331434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1137" y="3380886"/>
            <a:ext cx="2501624" cy="308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276" y="3350143"/>
            <a:ext cx="2565988" cy="308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5463" y="1017617"/>
            <a:ext cx="2752973" cy="206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073" y="1008468"/>
            <a:ext cx="2762191" cy="2046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4801" y="3380886"/>
            <a:ext cx="2644601" cy="302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06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660" y="1844824"/>
            <a:ext cx="2857500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660" y="1664009"/>
            <a:ext cx="2857500" cy="282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92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92" y="532333"/>
            <a:ext cx="9146391" cy="61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14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9" descr="Картинка 13 из 2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542" y="2132856"/>
            <a:ext cx="2098546" cy="428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2" name="Rectangle 10"/>
          <p:cNvSpPr>
            <a:spLocks noGrp="1" noChangeArrowheads="1"/>
          </p:cNvSpPr>
          <p:nvPr>
            <p:ph type="title"/>
          </p:nvPr>
        </p:nvSpPr>
        <p:spPr>
          <a:xfrm>
            <a:off x="452438" y="18864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ТБ при работе с ножницами</a:t>
            </a:r>
          </a:p>
        </p:txBody>
      </p:sp>
      <p:sp>
        <p:nvSpPr>
          <p:cNvPr id="141323" name="Rectangle 11"/>
          <p:cNvSpPr>
            <a:spLocks noGrp="1" noChangeArrowheads="1"/>
          </p:cNvSpPr>
          <p:nvPr>
            <p:ph idx="1"/>
          </p:nvPr>
        </p:nvSpPr>
        <p:spPr>
          <a:xfrm>
            <a:off x="323528" y="1556792"/>
            <a:ext cx="62296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Ножницы кладите кольцами к себе и передавайте кольцами вперед.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Не оставляйте ножницы раскрытыми</a:t>
            </a:r>
            <a:r>
              <a:rPr lang="ru-RU" sz="2400" dirty="0" smtClean="0"/>
              <a:t>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 Не играйте ножницами и не подносите их к лицу.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 </a:t>
            </a:r>
            <a:r>
              <a:rPr lang="ru-RU" dirty="0" smtClean="0"/>
              <a:t>Используйте ножницы только по назначению.</a:t>
            </a:r>
          </a:p>
        </p:txBody>
      </p:sp>
    </p:spTree>
    <p:extLst>
      <p:ext uri="{BB962C8B-B14F-4D97-AF65-F5344CB8AC3E}">
        <p14:creationId xmlns:p14="http://schemas.microsoft.com/office/powerpoint/2010/main" val="3126051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00192" y="1190537"/>
            <a:ext cx="2016224" cy="4464496"/>
          </a:xfrm>
          <a:prstGeom prst="rect">
            <a:avLst/>
          </a:prstGeom>
          <a:gradFill flip="none" rotWithShape="1">
            <a:gsLst>
              <a:gs pos="1000">
                <a:srgbClr val="002060"/>
              </a:gs>
              <a:gs pos="25000">
                <a:srgbClr val="6600FF"/>
              </a:gs>
              <a:gs pos="56000">
                <a:srgbClr val="9900FF"/>
              </a:gs>
              <a:gs pos="98000">
                <a:srgbClr val="CC0000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0537"/>
            <a:ext cx="2016224" cy="4464496"/>
          </a:xfrm>
          <a:prstGeom prst="rect">
            <a:avLst/>
          </a:prstGeom>
          <a:gradFill flip="none" rotWithShape="1">
            <a:gsLst>
              <a:gs pos="2000">
                <a:srgbClr val="FFC000"/>
              </a:gs>
              <a:gs pos="0">
                <a:schemeClr val="accent1">
                  <a:tint val="44500"/>
                  <a:satMod val="160000"/>
                </a:schemeClr>
              </a:gs>
              <a:gs pos="24000">
                <a:srgbClr val="FF6600"/>
              </a:gs>
              <a:gs pos="86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1172669"/>
            <a:ext cx="2016224" cy="4464496"/>
          </a:xfrm>
          <a:prstGeom prst="rect">
            <a:avLst/>
          </a:prstGeom>
          <a:gradFill flip="none" rotWithShape="1">
            <a:gsLst>
              <a:gs pos="65000">
                <a:schemeClr val="accent5">
                  <a:lumMod val="75000"/>
                </a:schemeClr>
              </a:gs>
              <a:gs pos="0">
                <a:srgbClr val="002060"/>
              </a:gs>
              <a:gs pos="98000">
                <a:srgbClr val="FFFF00"/>
              </a:gs>
              <a:gs pos="29000">
                <a:schemeClr val="accent5">
                  <a:lumMod val="5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6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2 слайд1слева"/>
          <p:cNvPicPr preferRelativeResize="0"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42267"/>
            <a:ext cx="2357451" cy="314472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67544" y="3468343"/>
            <a:ext cx="1436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Arial" charset="0"/>
              </a:rPr>
              <a:t>Натюрморт</a:t>
            </a:r>
            <a:endParaRPr lang="ru-RU" dirty="0">
              <a:latin typeface="Arial" charset="0"/>
            </a:endParaRPr>
          </a:p>
        </p:txBody>
      </p:sp>
      <p:pic>
        <p:nvPicPr>
          <p:cNvPr id="6" name="Picture 7" descr="2слайд2слева"/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97" y="403517"/>
            <a:ext cx="2880320" cy="2354714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317032" y="2879160"/>
            <a:ext cx="27381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</a:t>
            </a:r>
            <a:r>
              <a:rPr lang="ru-RU" dirty="0">
                <a:latin typeface="Arial" charset="0"/>
              </a:rPr>
              <a:t>с яблоками </a:t>
            </a:r>
            <a:endParaRPr lang="ru-RU" dirty="0" smtClean="0">
              <a:latin typeface="Arial" charset="0"/>
            </a:endParaRPr>
          </a:p>
          <a:p>
            <a:pPr algn="ctr"/>
            <a:r>
              <a:rPr lang="ru-RU" dirty="0" smtClean="0">
                <a:latin typeface="Arial" charset="0"/>
              </a:rPr>
              <a:t>и </a:t>
            </a:r>
            <a:r>
              <a:rPr lang="ru-RU" dirty="0">
                <a:latin typeface="Arial" charset="0"/>
              </a:rPr>
              <a:t>виноградом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582704" y="6288528"/>
            <a:ext cx="2505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со свечой</a:t>
            </a:r>
            <a:endParaRPr lang="ru-RU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58" y="3908532"/>
            <a:ext cx="3076432" cy="226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9512" y="6304442"/>
            <a:ext cx="253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</a:t>
            </a:r>
            <a:r>
              <a:rPr lang="ru-RU" dirty="0">
                <a:latin typeface="Arial" charset="0"/>
              </a:rPr>
              <a:t>с </a:t>
            </a:r>
            <a:r>
              <a:rPr lang="ru-RU" dirty="0" smtClean="0">
                <a:latin typeface="Arial" charset="0"/>
              </a:rPr>
              <a:t>рябиной</a:t>
            </a:r>
            <a:endParaRPr lang="ru-RU" dirty="0">
              <a:latin typeface="Arial" charset="0"/>
            </a:endParaRPr>
          </a:p>
        </p:txBody>
      </p:sp>
      <p:pic>
        <p:nvPicPr>
          <p:cNvPr id="12" name="Содержимое 4" descr="75492471_large_0_6eaa8_6394a8f9_XL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13620"/>
            <a:ext cx="2713373" cy="2713373"/>
          </a:xfrm>
          <a:prstGeom prst="rect">
            <a:avLst/>
          </a:prstGeom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78660" y="3017660"/>
            <a:ext cx="2787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</a:t>
            </a:r>
            <a:r>
              <a:rPr lang="ru-RU" dirty="0">
                <a:latin typeface="Arial" charset="0"/>
              </a:rPr>
              <a:t>с </a:t>
            </a:r>
            <a:r>
              <a:rPr lang="ru-RU" dirty="0" smtClean="0">
                <a:latin typeface="Arial" charset="0"/>
              </a:rPr>
              <a:t>персиками</a:t>
            </a:r>
            <a:endParaRPr lang="ru-RU" dirty="0">
              <a:latin typeface="Arial" charset="0"/>
            </a:endParaRPr>
          </a:p>
        </p:txBody>
      </p:sp>
      <p:pic>
        <p:nvPicPr>
          <p:cNvPr id="15" name="Picture 2" descr="C:\Users\Антон\Downloads\images (10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168" y="3423535"/>
            <a:ext cx="2069802" cy="274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797" y="4084152"/>
            <a:ext cx="2930691" cy="191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863988" y="6304442"/>
            <a:ext cx="1436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Arial" charset="0"/>
              </a:rPr>
              <a:t>Натюрморт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7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4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Натюрморт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565400"/>
            <a:ext cx="8464579" cy="25495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«Мертвая натура»  (франц.)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«Тихая, недвижная жизнь» (</a:t>
            </a:r>
            <a:r>
              <a:rPr lang="ru-RU" sz="3600" b="1" dirty="0" err="1" smtClean="0">
                <a:solidFill>
                  <a:srgbClr val="FFFF00"/>
                </a:solidFill>
                <a:latin typeface="Times New Roman" pitchFamily="18" charset="0"/>
              </a:rPr>
              <a:t>голланд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.)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«Безмолвная натура» (англ.)</a:t>
            </a:r>
          </a:p>
        </p:txBody>
      </p:sp>
    </p:spTree>
    <p:extLst>
      <p:ext uri="{BB962C8B-B14F-4D97-AF65-F5344CB8AC3E}">
        <p14:creationId xmlns:p14="http://schemas.microsoft.com/office/powerpoint/2010/main" val="146511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2 слайд1слева"/>
          <p:cNvPicPr preferRelativeResize="0"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42267"/>
            <a:ext cx="2357451" cy="314472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67544" y="3468343"/>
            <a:ext cx="1436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Arial" charset="0"/>
              </a:rPr>
              <a:t>Натюрморт</a:t>
            </a:r>
            <a:endParaRPr lang="ru-RU" dirty="0">
              <a:latin typeface="Arial" charset="0"/>
            </a:endParaRPr>
          </a:p>
        </p:txBody>
      </p:sp>
      <p:pic>
        <p:nvPicPr>
          <p:cNvPr id="6" name="Picture 7" descr="2слайд2слева"/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97" y="403517"/>
            <a:ext cx="2880320" cy="2354714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317032" y="2879160"/>
            <a:ext cx="27381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</a:t>
            </a:r>
            <a:r>
              <a:rPr lang="ru-RU" dirty="0">
                <a:latin typeface="Arial" charset="0"/>
              </a:rPr>
              <a:t>с яблоками </a:t>
            </a:r>
            <a:endParaRPr lang="ru-RU" dirty="0" smtClean="0">
              <a:latin typeface="Arial" charset="0"/>
            </a:endParaRPr>
          </a:p>
          <a:p>
            <a:pPr algn="ctr"/>
            <a:r>
              <a:rPr lang="ru-RU" dirty="0" smtClean="0">
                <a:latin typeface="Arial" charset="0"/>
              </a:rPr>
              <a:t>и </a:t>
            </a:r>
            <a:r>
              <a:rPr lang="ru-RU" dirty="0">
                <a:latin typeface="Arial" charset="0"/>
              </a:rPr>
              <a:t>виноградом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582704" y="6288528"/>
            <a:ext cx="2505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со свечой</a:t>
            </a:r>
            <a:endParaRPr lang="ru-RU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58" y="3908532"/>
            <a:ext cx="3076432" cy="226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9512" y="6304442"/>
            <a:ext cx="253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</a:t>
            </a:r>
            <a:r>
              <a:rPr lang="ru-RU" dirty="0">
                <a:latin typeface="Arial" charset="0"/>
              </a:rPr>
              <a:t>с </a:t>
            </a:r>
            <a:r>
              <a:rPr lang="ru-RU" dirty="0" smtClean="0">
                <a:latin typeface="Arial" charset="0"/>
              </a:rPr>
              <a:t>рябиной</a:t>
            </a:r>
            <a:endParaRPr lang="ru-RU" dirty="0">
              <a:latin typeface="Arial" charset="0"/>
            </a:endParaRPr>
          </a:p>
        </p:txBody>
      </p:sp>
      <p:pic>
        <p:nvPicPr>
          <p:cNvPr id="12" name="Содержимое 4" descr="75492471_large_0_6eaa8_6394a8f9_XL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13620"/>
            <a:ext cx="2713373" cy="2713373"/>
          </a:xfrm>
          <a:prstGeom prst="rect">
            <a:avLst/>
          </a:prstGeom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78660" y="3017660"/>
            <a:ext cx="2787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Натюрморт </a:t>
            </a:r>
            <a:r>
              <a:rPr lang="ru-RU" dirty="0">
                <a:latin typeface="Arial" charset="0"/>
              </a:rPr>
              <a:t>с </a:t>
            </a:r>
            <a:r>
              <a:rPr lang="ru-RU" dirty="0" smtClean="0">
                <a:latin typeface="Arial" charset="0"/>
              </a:rPr>
              <a:t>персиками</a:t>
            </a:r>
            <a:endParaRPr lang="ru-RU" dirty="0">
              <a:latin typeface="Arial" charset="0"/>
            </a:endParaRPr>
          </a:p>
        </p:txBody>
      </p:sp>
      <p:pic>
        <p:nvPicPr>
          <p:cNvPr id="15" name="Picture 2" descr="C:\Users\Антон\Downloads\images (10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168" y="3423535"/>
            <a:ext cx="2069802" cy="274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797" y="4084152"/>
            <a:ext cx="2930691" cy="191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863988" y="6304442"/>
            <a:ext cx="1436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Arial" charset="0"/>
              </a:rPr>
              <a:t>Натюрморт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8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4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11113"/>
            <a:ext cx="3528392" cy="424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30" y="311113"/>
            <a:ext cx="4721389" cy="424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782" y="472514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Цветные </a:t>
            </a:r>
            <a:r>
              <a:rPr lang="ru-RU" dirty="0"/>
              <a:t>предметы можно разместить на однотон­ном фоне, чтобы подчеркнуть их форму (рис. 2</a:t>
            </a:r>
            <a:r>
              <a:rPr lang="ru-RU" dirty="0" smtClean="0"/>
              <a:t>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2783" y="5371475"/>
            <a:ext cx="8468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Предмет тёплого цвета лучше расположить на холодном фоне, а холодного - на тёплом.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2892" y="6031732"/>
            <a:ext cx="8395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Какая из схем (рис.3) подходит к натюрморту </a:t>
            </a:r>
            <a:r>
              <a:rPr lang="ru-RU" dirty="0" err="1"/>
              <a:t>Д.Митрохина</a:t>
            </a:r>
            <a:r>
              <a:rPr lang="ru-RU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6690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148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ТБ при работе с ножницами</vt:lpstr>
      <vt:lpstr>Презентация PowerPoint</vt:lpstr>
      <vt:lpstr>Презентация PowerPoint</vt:lpstr>
      <vt:lpstr>Натюрморт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ELENA</cp:lastModifiedBy>
  <cp:revision>1</cp:revision>
  <dcterms:modified xsi:type="dcterms:W3CDTF">2013-01-10T12:29:54Z</dcterms:modified>
</cp:coreProperties>
</file>