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7" r:id="rId5"/>
    <p:sldId id="259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28DBDF2-DF18-442F-B79B-621C1CEE629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30042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Пятнадцатое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апреля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о-е в окончаниях прилагательных после шипящих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вставьте пропущенные буквы, обозначьте орфограммы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91683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скалист… побережье, со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сладк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творогом, про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любезн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..... письмо,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осенн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листиком, к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лёгк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 плащу, у ласков…   мая, 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древн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   строении, про кругл…   озеро, перед сер…  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зданием,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…и,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в…юга.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04864"/>
            <a:ext cx="7984397" cy="34506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тележке стояли большие бидоны с молоком.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Как бы нам Анфиса назвать щенка?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Гаврик сильно замёрз и начал дрожать.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Дедушка сердито хмурился и искоса поглядывал на внука.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527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Вы сделали свой выбор.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132856"/>
            <a:ext cx="7984397" cy="3450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Старый домик стоял на самом краю деревни.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Сергей Иванович и Коля быстро встали из-за стола.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Расскажите мне ребята всё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 доме и на улице было одинаково холодно.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527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Вы сделали свой выбор.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6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1772816"/>
            <a:ext cx="7408333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шалаш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вреч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хорш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чуж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приезж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упр. 585, правило на с.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187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Пятнадцатое апреля Классная работа Правописание о-е в окончаниях прилагательных после шипящих </vt:lpstr>
      <vt:lpstr>Спишите, вставьте пропущенные буквы, обозначьте орфограммы</vt:lpstr>
      <vt:lpstr>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Вы сделали свой выбор.</vt:lpstr>
      <vt:lpstr>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Вы сделали свой выбор.</vt:lpstr>
      <vt:lpstr>Проанализируйте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Четырнадцатое апреля Классная работа Имя прилагательное как часть речи. Морфологические признаки.</dc:title>
  <dc:creator>Admin</dc:creator>
  <cp:lastModifiedBy>Admin</cp:lastModifiedBy>
  <cp:revision>7</cp:revision>
  <dcterms:created xsi:type="dcterms:W3CDTF">2020-04-13T15:40:18Z</dcterms:created>
  <dcterms:modified xsi:type="dcterms:W3CDTF">2020-04-14T17:00:52Z</dcterms:modified>
</cp:coreProperties>
</file>