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4747152-8C5A-46F8-8963-1D228426ED59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840A36F-78BE-4C1C-950C-FE798798A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47152-8C5A-46F8-8963-1D228426ED59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0A36F-78BE-4C1C-950C-FE798798A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47152-8C5A-46F8-8963-1D228426ED59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0A36F-78BE-4C1C-950C-FE798798A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4747152-8C5A-46F8-8963-1D228426ED59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840A36F-78BE-4C1C-950C-FE798798AE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4747152-8C5A-46F8-8963-1D228426ED59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840A36F-78BE-4C1C-950C-FE798798A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47152-8C5A-46F8-8963-1D228426ED59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0A36F-78BE-4C1C-950C-FE798798AE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47152-8C5A-46F8-8963-1D228426ED59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0A36F-78BE-4C1C-950C-FE798798AE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4747152-8C5A-46F8-8963-1D228426ED59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840A36F-78BE-4C1C-950C-FE798798AE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47152-8C5A-46F8-8963-1D228426ED59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0A36F-78BE-4C1C-950C-FE798798A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4747152-8C5A-46F8-8963-1D228426ED59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840A36F-78BE-4C1C-950C-FE798798AE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4747152-8C5A-46F8-8963-1D228426ED59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840A36F-78BE-4C1C-950C-FE798798AE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4747152-8C5A-46F8-8963-1D228426ED59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840A36F-78BE-4C1C-950C-FE798798A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file:///C:\Users\lunal\Downloads\&#1084;&#1091;&#1079;&#1099;&#1082;&#1072;%20&#1074;%20&#1090;&#1088;&#1091;&#1076;&#1086;&#1074;&#1086;&#1084;%20&#1074;&#1086;&#1089;&#1087;&#1080;&#1090;&#1072;&#1085;&#1080;&#1080;\&#1044;&#1077;&#1090;&#1089;&#1082;&#1072;&#1103;-&#1042;&#1089;&#1077;%20&#1084;&#1099;%20&#1084;&#1086;&#1088;&#1103;&#1082;&#1080;.mp3" TargetMode="External"/><Relationship Id="rId7" Type="http://schemas.openxmlformats.org/officeDocument/2006/relationships/image" Target="../media/image4.jpeg"/><Relationship Id="rId2" Type="http://schemas.openxmlformats.org/officeDocument/2006/relationships/audio" Target="file:///C:\Users\lunal\Downloads\&#1084;&#1091;&#1079;&#1099;&#1082;&#1072;%20&#1074;%20&#1090;&#1088;&#1091;&#1076;&#1086;&#1074;&#1086;&#1084;%20&#1074;&#1086;&#1089;&#1087;&#1080;&#1090;&#1072;&#1085;&#1080;&#1080;\&#1052;&#1072;&#1083;&#1077;&#1085;&#1100;&#1082;&#1080;&#1081;%20&#1057;&#1090;&#1088;&#1086;&#1080;&#1090;&#1077;&#1083;&#1100;-&#1044;&#1074;&#1072;%20&#1074;&#1077;&#1089;&#1077;&#1083;&#1099;&#1093;%20&#1084;&#1072;&#1083;&#1103;&#1088;&#1072;.mp3" TargetMode="External"/><Relationship Id="rId1" Type="http://schemas.openxmlformats.org/officeDocument/2006/relationships/audio" Target="file:///C:\Users\lunal\Downloads\&#1084;&#1091;&#1079;&#1099;&#1082;&#1072;%20&#1074;%20&#1090;&#1088;&#1091;&#1076;&#1086;&#1074;&#1086;&#1084;%20&#1074;&#1086;&#1089;&#1087;&#1080;&#1090;&#1072;&#1085;&#1080;&#1080;\&#1076;&#1077;&#1090;&#1089;&#1082;&#1072;&#1103;%20&#1103;%20&#1075;&#1086;&#1090;&#1086;&#1074;&#1072;%20&#1089;&#1090;&#1072;&#1090;&#1100;%20&#1074;&#1088;&#1072;&#1095;&#1077;&#1084;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audio" Target="file:///C:\Users\lunal\Downloads\&#1084;&#1091;&#1079;&#1099;&#1082;&#1072;%20&#1074;%20&#1090;&#1088;&#1091;&#1076;&#1086;&#1074;&#1086;&#1084;%20&#1074;&#1086;&#1089;&#1087;&#1080;&#1090;&#1072;&#1085;&#1080;&#1080;\&#1044;&#1077;&#1090;&#1089;&#1082;&#1080;&#1081;%20&#1093;&#1086;&#1088;-&#1055;&#1080;&#1083;&#1086;&#1090;&#1099;.mp3" TargetMode="External"/><Relationship Id="rId7" Type="http://schemas.openxmlformats.org/officeDocument/2006/relationships/image" Target="../media/image8.jpeg"/><Relationship Id="rId2" Type="http://schemas.openxmlformats.org/officeDocument/2006/relationships/audio" Target="file:///C:\Users\lunal\Downloads\&#1084;&#1091;&#1079;&#1099;&#1082;&#1072;%20&#1074;%20&#1090;&#1088;&#1091;&#1076;&#1086;&#1074;&#1086;&#1084;%20&#1074;&#1086;&#1089;&#1087;&#1080;&#1090;&#1072;&#1085;&#1080;&#1080;\&#1044;&#1077;&#1090;&#1089;&#1082;&#1080;&#1077;%20&#1087;&#1077;&#1089;&#1085;&#1080;-&#1041;&#1091;&#1076;&#1091;%20&#1103;%20&#1087;&#1086;&#1078;&#1072;&#1088;&#1085;&#1099;&#1084;!.mp3" TargetMode="External"/><Relationship Id="rId1" Type="http://schemas.openxmlformats.org/officeDocument/2006/relationships/audio" Target="file:///C:\Users\lunal\Downloads\&#1084;&#1091;&#1079;&#1099;&#1082;&#1072;%20&#1074;%20&#1090;&#1088;&#1091;&#1076;&#1086;&#1074;&#1086;&#1084;%20&#1074;&#1086;&#1089;&#1087;&#1080;&#1090;&#1072;&#1085;&#1080;&#1080;\&#1042;&#1099;-%20&#1085;&#1072;&#1096;%20&#1091;&#1095;&#1080;&#1090;&#1077;&#1083;&#1100;%20&#1087;&#1077;&#1088;&#1074;&#1099;&#1081;,%20&#1097;&#1080;&#1090;%20&#1080;%20&#1089;&#1090;&#1072;&#1083;&#1100;&#1085;&#1099;&#1077;%20&#1085;&#1077;&#1088;&#1074;&#1099;-&#1042;&#1086;&#1089;&#1087;&#1080;&#1090;&#1072;&#1090;&#1077;&#1083;&#1100;%20&#1085;&#1072;&#1096;.mp3" TargetMode="External"/><Relationship Id="rId6" Type="http://schemas.openxmlformats.org/officeDocument/2006/relationships/image" Target="../media/image7.jpeg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6.png"/><Relationship Id="rId4" Type="http://schemas.openxmlformats.org/officeDocument/2006/relationships/audio" Target="file:///C:\Users\lunal\Downloads\&#1084;&#1091;&#1079;&#1099;&#1082;&#1072;%20&#1074;%20&#1090;&#1088;&#1091;&#1076;&#1086;&#1074;&#1086;&#1084;%20&#1074;&#1086;&#1089;&#1087;&#1080;&#1090;&#1072;&#1085;&#1080;&#1080;\&#1044;&#1077;&#1090;&#1089;&#1082;&#1080;&#1081;%20&#1072;&#1085;&#1089;&#1072;&#1084;&#1073;&#1083;&#1100;%20_&#1043;&#1085;&#1086;&#1084;&#1099;_-&#1057;&#1090;&#1088;&#1072;&#1085;&#1072;%20&#1087;&#1086;&#1074;&#1072;&#1088;&#1086;&#1074;.mp3" TargetMode="External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рач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16" y="357166"/>
            <a:ext cx="2000264" cy="37373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28794" y="357166"/>
            <a:ext cx="4200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 ком поется в песне?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детская я готова стать враче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072462" y="4286256"/>
            <a:ext cx="304800" cy="304800"/>
          </a:xfrm>
          <a:prstGeom prst="rect">
            <a:avLst/>
          </a:prstGeom>
        </p:spPr>
      </p:pic>
      <p:pic>
        <p:nvPicPr>
          <p:cNvPr id="9" name="Маленький Строитель-Два веселых маляр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5572132" y="2500306"/>
            <a:ext cx="304800" cy="304800"/>
          </a:xfrm>
          <a:prstGeom prst="rect">
            <a:avLst/>
          </a:prstGeom>
        </p:spPr>
      </p:pic>
      <p:pic>
        <p:nvPicPr>
          <p:cNvPr id="10" name="Рисунок 9" descr="bfdc1b51a9faaaa6f7ba38cb73ba1109--clipart-cartoon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6248" y="2928934"/>
            <a:ext cx="2286016" cy="3600024"/>
          </a:xfrm>
          <a:prstGeom prst="rect">
            <a:avLst/>
          </a:prstGeom>
        </p:spPr>
      </p:pic>
      <p:pic>
        <p:nvPicPr>
          <p:cNvPr id="11" name="Рисунок 10" descr="zz4rdeswa3w3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0034" y="500042"/>
            <a:ext cx="4357718" cy="4357718"/>
          </a:xfrm>
          <a:prstGeom prst="rect">
            <a:avLst/>
          </a:prstGeom>
        </p:spPr>
      </p:pic>
      <p:pic>
        <p:nvPicPr>
          <p:cNvPr id="12" name="Детская-Все мы моряки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/>
          <a:stretch>
            <a:fillRect/>
          </a:stretch>
        </p:blipFill>
        <p:spPr>
          <a:xfrm>
            <a:off x="2928926" y="500063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05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012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38089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357166"/>
            <a:ext cx="4200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 ком поется в песне?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Рисунок 2" descr="воспитатель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58" y="4000504"/>
            <a:ext cx="3822276" cy="2549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пилот.jpg"/>
          <p:cNvPicPr>
            <a:picLocks noChangeAspect="1"/>
          </p:cNvPicPr>
          <p:nvPr/>
        </p:nvPicPr>
        <p:blipFill>
          <a:blip r:embed="rId7"/>
          <a:srcRect b="9120"/>
          <a:stretch>
            <a:fillRect/>
          </a:stretch>
        </p:blipFill>
        <p:spPr>
          <a:xfrm>
            <a:off x="4357686" y="928670"/>
            <a:ext cx="3962400" cy="2858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пекарь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143504" y="3929042"/>
            <a:ext cx="2714644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_70172-436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1538" y="1000108"/>
            <a:ext cx="2700117" cy="2644045"/>
          </a:xfrm>
          <a:prstGeom prst="rect">
            <a:avLst/>
          </a:prstGeom>
        </p:spPr>
      </p:pic>
      <p:pic>
        <p:nvPicPr>
          <p:cNvPr id="7" name="Вы- наш учитель первый, щит и стальные нервы-Воспитатель наш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428596" y="4000504"/>
            <a:ext cx="304800" cy="304800"/>
          </a:xfrm>
          <a:prstGeom prst="rect">
            <a:avLst/>
          </a:prstGeom>
        </p:spPr>
      </p:pic>
      <p:pic>
        <p:nvPicPr>
          <p:cNvPr id="8" name="Детские песни-Буду я пожарным!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/>
          <a:stretch>
            <a:fillRect/>
          </a:stretch>
        </p:blipFill>
        <p:spPr>
          <a:xfrm>
            <a:off x="785786" y="857232"/>
            <a:ext cx="304800" cy="304800"/>
          </a:xfrm>
          <a:prstGeom prst="rect">
            <a:avLst/>
          </a:prstGeom>
        </p:spPr>
      </p:pic>
      <p:pic>
        <p:nvPicPr>
          <p:cNvPr id="9" name="Детский хор-Пилоты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/>
          <a:stretch>
            <a:fillRect/>
          </a:stretch>
        </p:blipFill>
        <p:spPr>
          <a:xfrm>
            <a:off x="8001024" y="928670"/>
            <a:ext cx="304800" cy="304800"/>
          </a:xfrm>
          <a:prstGeom prst="rect">
            <a:avLst/>
          </a:prstGeom>
        </p:spPr>
      </p:pic>
      <p:pic>
        <p:nvPicPr>
          <p:cNvPr id="10" name="Детский ансамбль _Гномы_-Страна поваров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0"/>
          <a:stretch>
            <a:fillRect/>
          </a:stretch>
        </p:blipFill>
        <p:spPr>
          <a:xfrm>
            <a:off x="7858148" y="392906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39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139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982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</TotalTime>
  <Words>12</Words>
  <Application>Microsoft Office PowerPoint</Application>
  <PresentationFormat>Экран (4:3)</PresentationFormat>
  <Paragraphs>2</Paragraphs>
  <Slides>2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Эркер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дан грудин</dc:creator>
  <cp:lastModifiedBy>дан грудин</cp:lastModifiedBy>
  <cp:revision>3</cp:revision>
  <dcterms:created xsi:type="dcterms:W3CDTF">2019-11-04T19:18:56Z</dcterms:created>
  <dcterms:modified xsi:type="dcterms:W3CDTF">2019-11-05T09:57:41Z</dcterms:modified>
</cp:coreProperties>
</file>