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0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3708" y="260648"/>
            <a:ext cx="56412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СХЕМЫ-ПАМЯТКИ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ПО МАТЕМАТИКЕ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381328" cy="407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427689" cy="557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6043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51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476672"/>
            <a:ext cx="82809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libri" panose="020F0502020204030204" pitchFamily="34" charset="0"/>
              </a:rPr>
              <a:t>ПРИ УМНОЖЕНИИ НА </a:t>
            </a:r>
            <a:r>
              <a:rPr lang="ru-RU" sz="3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 </a:t>
            </a:r>
            <a:r>
              <a:rPr lang="ru-RU" sz="3600" b="1" dirty="0" smtClean="0">
                <a:latin typeface="Calibri" panose="020F0502020204030204" pitchFamily="34" charset="0"/>
              </a:rPr>
              <a:t> СПРАВА</a:t>
            </a:r>
          </a:p>
          <a:p>
            <a:r>
              <a:rPr lang="ru-RU" sz="3600" b="1" dirty="0" smtClean="0">
                <a:latin typeface="Calibri" panose="020F0502020204030204" pitchFamily="34" charset="0"/>
              </a:rPr>
              <a:t> ДОБАВЛЯЕМ ОДИН НУЛЬ</a:t>
            </a:r>
          </a:p>
          <a:p>
            <a:endParaRPr lang="ru-RU" sz="3600" b="1" dirty="0">
              <a:latin typeface="Calibri" panose="020F0502020204030204" pitchFamily="34" charset="0"/>
            </a:endParaRPr>
          </a:p>
          <a:p>
            <a:r>
              <a:rPr lang="ru-RU" sz="4400" b="1" dirty="0">
                <a:latin typeface="Calibri" panose="020F0502020204030204" pitchFamily="34" charset="0"/>
              </a:rPr>
              <a:t>5</a:t>
            </a:r>
            <a:r>
              <a:rPr lang="ru-RU" sz="4400" b="1" dirty="0" smtClean="0">
                <a:latin typeface="Calibri" panose="020F0502020204030204" pitchFamily="34" charset="0"/>
              </a:rPr>
              <a:t> х 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</a:t>
            </a:r>
            <a:r>
              <a:rPr lang="ru-RU" sz="4400" b="1" dirty="0" smtClean="0">
                <a:latin typeface="Calibri" panose="020F0502020204030204" pitchFamily="34" charset="0"/>
              </a:rPr>
              <a:t> = 5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0</a:t>
            </a:r>
            <a:r>
              <a:rPr lang="ru-RU" sz="4400" b="1" dirty="0" smtClean="0">
                <a:latin typeface="Calibri" panose="020F0502020204030204" pitchFamily="34" charset="0"/>
              </a:rPr>
              <a:t>       50 х 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</a:t>
            </a:r>
            <a:r>
              <a:rPr lang="ru-RU" sz="4400" b="1" dirty="0" smtClean="0">
                <a:latin typeface="Calibri" panose="020F0502020204030204" pitchFamily="34" charset="0"/>
              </a:rPr>
              <a:t> = 50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0</a:t>
            </a:r>
          </a:p>
          <a:p>
            <a:pPr lvl="0"/>
            <a:endParaRPr lang="ru-RU" sz="3600" b="1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/>
            <a:r>
              <a:rPr lang="ru-RU" sz="36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ПРИ </a:t>
            </a:r>
            <a:r>
              <a:rPr lang="ru-RU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УМНОЖЕНИИ НА </a:t>
            </a:r>
            <a:r>
              <a:rPr lang="ru-RU" sz="3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100</a:t>
            </a:r>
            <a:r>
              <a:rPr lang="ru-RU" sz="36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ru-RU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СПРАВА </a:t>
            </a:r>
            <a:endParaRPr lang="ru-RU" sz="3600" b="1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/>
            <a:r>
              <a:rPr lang="ru-RU" sz="36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ДОБАВЛЯЕМ ДВА НУЛЯ</a:t>
            </a:r>
            <a:endParaRPr lang="ru-RU" sz="3600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/>
            <a:endParaRPr lang="ru-RU" sz="3600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/>
            <a:r>
              <a:rPr lang="ru-RU" sz="4400" b="1" dirty="0">
                <a:solidFill>
                  <a:prstClr val="black"/>
                </a:solidFill>
                <a:latin typeface="Calibri" panose="020F0502020204030204" pitchFamily="34" charset="0"/>
              </a:rPr>
              <a:t>5 х 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100</a:t>
            </a:r>
            <a:r>
              <a:rPr lang="ru-RU" sz="4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Calibri" panose="020F0502020204030204" pitchFamily="34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5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00</a:t>
            </a:r>
            <a:r>
              <a:rPr lang="ru-RU" sz="4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       </a:t>
            </a:r>
            <a:r>
              <a:rPr lang="ru-RU" sz="4400" b="1" dirty="0">
                <a:solidFill>
                  <a:prstClr val="black"/>
                </a:solidFill>
                <a:latin typeface="Calibri" panose="020F0502020204030204" pitchFamily="34" charset="0"/>
              </a:rPr>
              <a:t>50 х 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100 </a:t>
            </a:r>
            <a:r>
              <a:rPr lang="ru-RU" sz="4400" b="1" dirty="0">
                <a:solidFill>
                  <a:prstClr val="black"/>
                </a:solidFill>
                <a:latin typeface="Calibri" panose="020F0502020204030204" pitchFamily="34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50</a:t>
            </a:r>
            <a:r>
              <a:rPr lang="ru-RU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00</a:t>
            </a:r>
            <a:endParaRPr lang="ru-RU" sz="4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30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0" y="438150"/>
            <a:ext cx="8255000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81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ompaq\Desktop\Новая папка (2)\3а-матем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980728"/>
            <a:ext cx="84201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990" y="276617"/>
            <a:ext cx="859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АЛГОРИТМ ПИСЬМЕННЫХ ВЫЧИСЛЕНИЙ (СТОЛБИКОМ)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00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762" y="332656"/>
            <a:ext cx="8469702" cy="569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0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ompaq\Desktop\Новая папка (2)\img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14129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Compaq\Desktop\Новая папка (2)\img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714129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20806" y="1460391"/>
            <a:ext cx="15949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1час = 60мин</a:t>
            </a:r>
          </a:p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1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4 часа =60:4 = 15мин</a:t>
            </a:r>
          </a:p>
          <a:p>
            <a:endParaRPr lang="ru-RU" b="1" dirty="0">
              <a:latin typeface="Calibri" panose="020F0502020204030204" pitchFamily="34" charset="0"/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1стакан = 200мл молока</a:t>
            </a:r>
          </a:p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1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ст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 = 200 : 2 = 100 мл</a:t>
            </a:r>
          </a:p>
          <a:p>
            <a:endParaRPr lang="ru-RU" b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4-Б класс = 38чел</a:t>
            </a:r>
          </a:p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1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2 класса = 38 : 2 = 19 чел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4328" y="332656"/>
            <a:ext cx="1204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1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     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1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5        2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Половина рамки 4"/>
          <p:cNvSpPr/>
          <p:nvPr/>
        </p:nvSpPr>
        <p:spPr>
          <a:xfrm rot="18660435">
            <a:off x="8087299" y="578969"/>
            <a:ext cx="306657" cy="31591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7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</TotalTime>
  <Words>89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Compaq</dc:creator>
  <cp:lastModifiedBy>Compaq</cp:lastModifiedBy>
  <cp:revision>8</cp:revision>
  <dcterms:created xsi:type="dcterms:W3CDTF">2020-08-05T16:55:00Z</dcterms:created>
  <dcterms:modified xsi:type="dcterms:W3CDTF">2020-08-11T10:53:22Z</dcterms:modified>
</cp:coreProperties>
</file>