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82" autoAdjust="0"/>
    <p:restoredTop sz="94660"/>
  </p:normalViewPr>
  <p:slideViewPr>
    <p:cSldViewPr>
      <p:cViewPr varScale="1">
        <p:scale>
          <a:sx n="68" d="100"/>
          <a:sy n="68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ПДД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ÐÐ°ÑÑÐ¸Ð½ÐºÐ¸ Ð¿Ð¾ Ð·Ð°Ð¿ÑÐ¾ÑÑ Ð¿Ð´Ð´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623" b="1623"/>
          <a:stretch>
            <a:fillRect/>
          </a:stretch>
        </p:blipFill>
        <p:spPr bwMode="auto">
          <a:xfrm>
            <a:off x="4000496" y="1428736"/>
            <a:ext cx="3720805" cy="36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Пять основных правил для велосипедистов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30910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Нельзя выезжать на проезжую часть на велосипедах детям до 14 лет.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Детям старше 14 лет и знающим Правила дорожного движения можно ездить на велосипеде на расстоянии не более 1 метра от тротуара.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Нельзя перевозить пассажиров на раме или багажнике.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Нельзя делать разворот и левый поворот на дороге с двусторонним движением и трамвайным полотном на середине проезжей части.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пешеходному переходу нужно двигаться только пешком, ведя велосипед за руль.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38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Шесть  основных правил безопасного поведения на дороге для пешеходов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902348"/>
          </a:xfrm>
        </p:spPr>
        <p:txBody>
          <a:bodyPr anchor="t">
            <a:noAutofit/>
          </a:bodyPr>
          <a:lstStyle/>
          <a:p>
            <a:pPr>
              <a:spcBef>
                <a:spcPts val="0"/>
              </a:spcBef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Никогда не выбегайте на дорогу перед приближающимся автомобилем. </a:t>
            </a:r>
          </a:p>
          <a:p>
            <a:pPr>
              <a:spcBef>
                <a:spcPts val="0"/>
              </a:spcBef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Очень опасен выход из-за стоящих у тротуара автомашин - они закрывают вам обзор дороги. Сначала надо выглянуть на дорогу и оценить обстановку на ней и, только, убедившись в безопасности, переходить её.</a:t>
            </a:r>
          </a:p>
          <a:p>
            <a:pPr>
              <a:spcBef>
                <a:spcPts val="0"/>
              </a:spcBef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При выходе из автобуса не выбегайте на дорогу. Подождите, пока он отъедет, и только потом, убедившись в отсутствии машин, переходите дорогу.</a:t>
            </a:r>
          </a:p>
          <a:p>
            <a:pPr>
              <a:spcBef>
                <a:spcPts val="0"/>
              </a:spcBef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Не выбегайте на дорогу вне зоны пешеходного перехода - в этом месте водитель не ожидает пешеходов и не сможет мгновенно остановить автомобиль.</a:t>
            </a:r>
          </a:p>
          <a:p>
            <a:pPr>
              <a:spcBef>
                <a:spcPts val="0"/>
              </a:spcBef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Не играть на дороге.</a:t>
            </a:r>
          </a:p>
          <a:p>
            <a:pPr>
              <a:spcBef>
                <a:spcPts val="0"/>
              </a:spcBef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Нельзя выезжать на проезжую часть на скейтбордах и роликовых коньках.</a:t>
            </a:r>
          </a:p>
          <a:p>
            <a:endParaRPr lang="ru-RU" sz="2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Светофорное регулирование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Пешеходный переход</a:t>
            </a:r>
            <a:endParaRPr lang="ru-RU" dirty="0"/>
          </a:p>
        </p:txBody>
      </p:sp>
      <p:pic>
        <p:nvPicPr>
          <p:cNvPr id="10" name="Содержимое 9" descr="1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rcRect l="8902" r="8008"/>
          <a:stretch>
            <a:fillRect/>
          </a:stretch>
        </p:blipFill>
        <p:spPr>
          <a:xfrm>
            <a:off x="571472" y="2857496"/>
            <a:ext cx="3685878" cy="2952000"/>
          </a:xfrm>
        </p:spPr>
      </p:pic>
      <p:pic>
        <p:nvPicPr>
          <p:cNvPr id="11" name="Содержимое 10" descr="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286380" y="2857496"/>
            <a:ext cx="3314035" cy="295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4294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Дорожные знаки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Предупреждающие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Осторожно дети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3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071670" y="2000240"/>
            <a:ext cx="5052441" cy="388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Движение на велосипедах запрещено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Движение пешеходов запрещено</a:t>
            </a:r>
            <a:endParaRPr lang="ru-RU" dirty="0"/>
          </a:p>
        </p:txBody>
      </p:sp>
      <p:pic>
        <p:nvPicPr>
          <p:cNvPr id="7" name="Содержимое 6" descr="4.pn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rcRect l="14856" r="12110"/>
          <a:stretch>
            <a:fillRect/>
          </a:stretch>
        </p:blipFill>
        <p:spPr>
          <a:xfrm>
            <a:off x="928662" y="2928934"/>
            <a:ext cx="3045732" cy="2952000"/>
          </a:xfrm>
        </p:spPr>
      </p:pic>
      <p:pic>
        <p:nvPicPr>
          <p:cNvPr id="8" name="Содержимое 7" descr="5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429256" y="3000372"/>
            <a:ext cx="2916000" cy="2916000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Запрещающие знаки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Пешеходная дорожка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Велосипедная дорожка</a:t>
            </a:r>
            <a:endParaRPr lang="ru-RU" dirty="0"/>
          </a:p>
        </p:txBody>
      </p:sp>
      <p:pic>
        <p:nvPicPr>
          <p:cNvPr id="7" name="Содержимое 6" descr="7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785786" y="2786058"/>
            <a:ext cx="3132000" cy="3132000"/>
          </a:xfrm>
        </p:spPr>
      </p:pic>
      <p:pic>
        <p:nvPicPr>
          <p:cNvPr id="8" name="Содержимое 7" descr="8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909344" y="2471738"/>
            <a:ext cx="3821112" cy="3821112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Предписывающие знаки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Наземный пешеходный переход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Подземный пешеходный переход</a:t>
            </a:r>
            <a:endParaRPr lang="ru-RU" dirty="0"/>
          </a:p>
        </p:txBody>
      </p:sp>
      <p:pic>
        <p:nvPicPr>
          <p:cNvPr id="7" name="Содержимое 6" descr="22.pn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071538" y="3000372"/>
            <a:ext cx="2856702" cy="2844000"/>
          </a:xfrm>
        </p:spPr>
      </p:pic>
      <p:pic>
        <p:nvPicPr>
          <p:cNvPr id="8" name="Содержимое 7" descr="21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rcRect l="10715" t="6329" r="10503" b="8765"/>
          <a:stretch>
            <a:fillRect/>
          </a:stretch>
        </p:blipFill>
        <p:spPr>
          <a:xfrm>
            <a:off x="5357818" y="3071810"/>
            <a:ext cx="2887500" cy="2772000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Информационные знаки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Тупик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Без названия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786050" y="2000240"/>
            <a:ext cx="3888000" cy="38880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38</TotalTime>
  <Words>236</Words>
  <Application>Microsoft Office PowerPoint</Application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Официальная</vt:lpstr>
      <vt:lpstr>ПДД</vt:lpstr>
      <vt:lpstr>Пять основных правил для велосипедистов</vt:lpstr>
      <vt:lpstr>Шесть  основных правил безопасного поведения на дороге для пешеходов</vt:lpstr>
      <vt:lpstr>Дорожные знаки Предупреждающие</vt:lpstr>
      <vt:lpstr>Осторожно дети</vt:lpstr>
      <vt:lpstr>Запрещающие знаки</vt:lpstr>
      <vt:lpstr>Предписывающие знаки</vt:lpstr>
      <vt:lpstr>Информационные знаки</vt:lpstr>
      <vt:lpstr>Тупик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ПДД</dc:title>
  <dc:creator>User</dc:creator>
  <cp:lastModifiedBy>Школа</cp:lastModifiedBy>
  <cp:revision>5</cp:revision>
  <dcterms:created xsi:type="dcterms:W3CDTF">2018-05-20T17:17:22Z</dcterms:created>
  <dcterms:modified xsi:type="dcterms:W3CDTF">2020-08-11T10:11:07Z</dcterms:modified>
</cp:coreProperties>
</file>