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28DBDF2-DF18-442F-B79B-621C1CEE629E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007833-3F7C-4918-9307-007EAACAC4D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772400" cy="300424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Шестнадцатое апреля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Слитное написание союзов тоже, также, чтобы,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6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132856"/>
            <a:ext cx="7408333" cy="3450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Ростов не желая никому дать предупредить себя скинул шубу и на цыпочках побежал в большую тёмную залу.</a:t>
            </a:r>
            <a:endParaRPr lang="ru-RU" sz="4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оборот 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рамматическую основу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8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1772816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желая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гл. 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делая?)</a:t>
            </a:r>
            <a:endParaRPr lang="en-US" sz="2800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образована от гл. желать. ПП-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неизмен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несов., </a:t>
            </a: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НП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наст. время</a:t>
            </a:r>
            <a:endParaRPr lang="en-US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Побежал (почему?) не желая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076056" y="4326773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610022" y="429309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084168" y="429309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5436096" y="4244166"/>
            <a:ext cx="88158" cy="158257"/>
          </a:xfrm>
          <a:custGeom>
            <a:avLst/>
            <a:gdLst>
              <a:gd name="connsiteX0" fmla="*/ 3078 w 88158"/>
              <a:gd name="connsiteY0" fmla="*/ 86678 h 158257"/>
              <a:gd name="connsiteX1" fmla="*/ 72351 w 88158"/>
              <a:gd name="connsiteY1" fmla="*/ 3551 h 158257"/>
              <a:gd name="connsiteX2" fmla="*/ 86205 w 88158"/>
              <a:gd name="connsiteY2" fmla="*/ 45115 h 158257"/>
              <a:gd name="connsiteX3" fmla="*/ 58496 w 88158"/>
              <a:gd name="connsiteY3" fmla="*/ 128242 h 158257"/>
              <a:gd name="connsiteX4" fmla="*/ 30787 w 88158"/>
              <a:gd name="connsiteY4" fmla="*/ 86678 h 158257"/>
              <a:gd name="connsiteX5" fmla="*/ 72351 w 88158"/>
              <a:gd name="connsiteY5" fmla="*/ 58969 h 158257"/>
              <a:gd name="connsiteX6" fmla="*/ 72351 w 88158"/>
              <a:gd name="connsiteY6" fmla="*/ 142097 h 158257"/>
              <a:gd name="connsiteX7" fmla="*/ 16932 w 88158"/>
              <a:gd name="connsiteY7" fmla="*/ 128242 h 158257"/>
              <a:gd name="connsiteX8" fmla="*/ 72351 w 88158"/>
              <a:gd name="connsiteY8" fmla="*/ 72824 h 158257"/>
              <a:gd name="connsiteX9" fmla="*/ 58496 w 88158"/>
              <a:gd name="connsiteY9" fmla="*/ 155951 h 158257"/>
              <a:gd name="connsiteX10" fmla="*/ 44641 w 88158"/>
              <a:gd name="connsiteY10" fmla="*/ 114387 h 158257"/>
              <a:gd name="connsiteX11" fmla="*/ 58496 w 88158"/>
              <a:gd name="connsiteY11" fmla="*/ 45115 h 158257"/>
              <a:gd name="connsiteX12" fmla="*/ 72351 w 88158"/>
              <a:gd name="connsiteY12" fmla="*/ 114387 h 158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158" h="158257">
                <a:moveTo>
                  <a:pt x="3078" y="86678"/>
                </a:moveTo>
                <a:cubicBezTo>
                  <a:pt x="5389" y="80900"/>
                  <a:pt x="25293" y="-19978"/>
                  <a:pt x="72351" y="3551"/>
                </a:cubicBezTo>
                <a:cubicBezTo>
                  <a:pt x="85413" y="10082"/>
                  <a:pt x="81587" y="31260"/>
                  <a:pt x="86205" y="45115"/>
                </a:cubicBezTo>
                <a:cubicBezTo>
                  <a:pt x="76969" y="72824"/>
                  <a:pt x="74697" y="152544"/>
                  <a:pt x="58496" y="128242"/>
                </a:cubicBezTo>
                <a:lnTo>
                  <a:pt x="30787" y="86678"/>
                </a:lnTo>
                <a:cubicBezTo>
                  <a:pt x="44642" y="77442"/>
                  <a:pt x="56197" y="54930"/>
                  <a:pt x="72351" y="58969"/>
                </a:cubicBezTo>
                <a:cubicBezTo>
                  <a:pt x="106453" y="67495"/>
                  <a:pt x="75193" y="133571"/>
                  <a:pt x="72351" y="142097"/>
                </a:cubicBezTo>
                <a:cubicBezTo>
                  <a:pt x="53878" y="137479"/>
                  <a:pt x="25448" y="145273"/>
                  <a:pt x="16932" y="128242"/>
                </a:cubicBezTo>
                <a:cubicBezTo>
                  <a:pt x="-36568" y="21241"/>
                  <a:pt x="51996" y="66039"/>
                  <a:pt x="72351" y="72824"/>
                </a:cubicBezTo>
                <a:cubicBezTo>
                  <a:pt x="67733" y="100533"/>
                  <a:pt x="74079" y="132578"/>
                  <a:pt x="58496" y="155951"/>
                </a:cubicBezTo>
                <a:cubicBezTo>
                  <a:pt x="50395" y="168102"/>
                  <a:pt x="44641" y="128991"/>
                  <a:pt x="44641" y="114387"/>
                </a:cubicBezTo>
                <a:cubicBezTo>
                  <a:pt x="44641" y="90839"/>
                  <a:pt x="53878" y="68206"/>
                  <a:pt x="58496" y="45115"/>
                </a:cubicBezTo>
                <a:cubicBezTo>
                  <a:pt x="75272" y="95440"/>
                  <a:pt x="72351" y="72074"/>
                  <a:pt x="72351" y="11438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5925450" y="4271730"/>
            <a:ext cx="57306" cy="103127"/>
          </a:xfrm>
          <a:custGeom>
            <a:avLst/>
            <a:gdLst>
              <a:gd name="connsiteX0" fmla="*/ 27710 w 57306"/>
              <a:gd name="connsiteY0" fmla="*/ 17365 h 103127"/>
              <a:gd name="connsiteX1" fmla="*/ 55419 w 57306"/>
              <a:gd name="connsiteY1" fmla="*/ 86638 h 103127"/>
              <a:gd name="connsiteX2" fmla="*/ 13855 w 57306"/>
              <a:gd name="connsiteY2" fmla="*/ 100493 h 103127"/>
              <a:gd name="connsiteX3" fmla="*/ 0 w 57306"/>
              <a:gd name="connsiteY3" fmla="*/ 58929 h 103127"/>
              <a:gd name="connsiteX4" fmla="*/ 13855 w 57306"/>
              <a:gd name="connsiteY4" fmla="*/ 3511 h 103127"/>
              <a:gd name="connsiteX5" fmla="*/ 55419 w 57306"/>
              <a:gd name="connsiteY5" fmla="*/ 17365 h 103127"/>
              <a:gd name="connsiteX6" fmla="*/ 41564 w 57306"/>
              <a:gd name="connsiteY6" fmla="*/ 86638 h 103127"/>
              <a:gd name="connsiteX7" fmla="*/ 27710 w 57306"/>
              <a:gd name="connsiteY7" fmla="*/ 17365 h 103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06" h="103127">
                <a:moveTo>
                  <a:pt x="27710" y="17365"/>
                </a:moveTo>
                <a:cubicBezTo>
                  <a:pt x="30019" y="17365"/>
                  <a:pt x="59508" y="62107"/>
                  <a:pt x="55419" y="86638"/>
                </a:cubicBezTo>
                <a:cubicBezTo>
                  <a:pt x="53018" y="101043"/>
                  <a:pt x="26917" y="107024"/>
                  <a:pt x="13855" y="100493"/>
                </a:cubicBezTo>
                <a:cubicBezTo>
                  <a:pt x="793" y="93962"/>
                  <a:pt x="4618" y="72784"/>
                  <a:pt x="0" y="58929"/>
                </a:cubicBezTo>
                <a:cubicBezTo>
                  <a:pt x="4618" y="40456"/>
                  <a:pt x="-1378" y="14936"/>
                  <a:pt x="13855" y="3511"/>
                </a:cubicBezTo>
                <a:cubicBezTo>
                  <a:pt x="25538" y="-5251"/>
                  <a:pt x="50801" y="3510"/>
                  <a:pt x="55419" y="17365"/>
                </a:cubicBezTo>
                <a:cubicBezTo>
                  <a:pt x="62866" y="39705"/>
                  <a:pt x="46182" y="63547"/>
                  <a:pt x="41564" y="86638"/>
                </a:cubicBezTo>
                <a:cubicBezTo>
                  <a:pt x="25645" y="38878"/>
                  <a:pt x="25401" y="17365"/>
                  <a:pt x="27710" y="1736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69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БЛОК &quot;Слитное и раздельное написание слов&quot;(орфограммы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69" y="260648"/>
            <a:ext cx="869651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низ 4"/>
          <p:cNvSpPr/>
          <p:nvPr/>
        </p:nvSpPr>
        <p:spPr>
          <a:xfrm rot="16200000">
            <a:off x="3023872" y="-1215472"/>
            <a:ext cx="1656096" cy="6480720"/>
          </a:xfrm>
          <a:prstGeom prst="downArrow">
            <a:avLst>
              <a:gd name="adj1" fmla="val 50000"/>
              <a:gd name="adj2" fmla="val 580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99592" y="1732499"/>
            <a:ext cx="5157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Убери, переставь ЖЕ</a:t>
            </a:r>
            <a:endParaRPr lang="ru-RU" sz="32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Стрелка вниз 8"/>
          <p:cNvSpPr/>
          <p:nvPr/>
        </p:nvSpPr>
        <p:spPr>
          <a:xfrm rot="5583143">
            <a:off x="3404418" y="2236506"/>
            <a:ext cx="2304256" cy="3422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215183">
            <a:off x="4943453" y="1322248"/>
            <a:ext cx="2639402" cy="26630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1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3924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1.Я смотрю это, что(бы) научиться.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Отец встал из-за стола, позвал нас на улицу, что(бы) мы посмотрели на лошадь.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Что(бы) почитать интересное?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 устали, за(то) плодотворно поработали.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Спрячься за(то) кирпичное здание.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Он учится и (при)том работает.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(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При)том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положении дел это будет сложно.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5527"/>
            <a:ext cx="8229600" cy="125272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Спиши, раскрой скобки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6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16832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просмотреть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видеоурок+тест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Яклассе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159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Шестнадцатое апреля Классная работа Слитное написание союзов тоже, также, чтобы, зато</vt:lpstr>
      <vt:lpstr>Спишите, подчеркните оборот и грамматическую основу</vt:lpstr>
      <vt:lpstr>Найдите ошибки</vt:lpstr>
      <vt:lpstr>Презентация PowerPoint</vt:lpstr>
      <vt:lpstr>Спиши, раскрой скобки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Четырнадцатое апреля Классная работа Имя прилагательное как часть речи. Морфологические признаки.</dc:title>
  <dc:creator>Admin</dc:creator>
  <cp:lastModifiedBy>Admin</cp:lastModifiedBy>
  <cp:revision>8</cp:revision>
  <dcterms:created xsi:type="dcterms:W3CDTF">2020-04-13T15:40:18Z</dcterms:created>
  <dcterms:modified xsi:type="dcterms:W3CDTF">2020-04-15T16:48:32Z</dcterms:modified>
</cp:coreProperties>
</file>