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73" r:id="rId6"/>
    <p:sldId id="261" r:id="rId7"/>
    <p:sldId id="265" r:id="rId8"/>
    <p:sldId id="262" r:id="rId9"/>
    <p:sldId id="266" r:id="rId10"/>
    <p:sldId id="270" r:id="rId11"/>
    <p:sldId id="27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5E5BDC-416E-4DFE-8E4B-2765270E02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4CF6B6-4483-4DF5-981F-6C1A6FBCD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6DE021-2AC9-46C1-83C6-1BD9A377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1496E0-B961-4B83-8B4F-5C6F7E332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ACB025-2483-410E-AA51-FCA64F440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728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E5998-CB54-4DDB-93C6-B86D06350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CC7881-593F-4797-9E80-658F2A48A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97C3DF-7F0C-422D-AF52-EBC5689C2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C37989-07FC-4A4F-B58E-B60B9030B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43D293-B961-43B0-B8B1-DDA156969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063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79016F6-551F-4322-843F-2FE5BEDDEC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CFC06CD-7C41-47F8-A690-6FC55C865A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417ED4-329B-42D8-9FA6-D4657D14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DE247D-F7BF-41C6-9D6A-72DBC66B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4EB46C-2CC2-400E-879F-C0D9FD5E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3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139AE-9B25-47C3-BD2C-E876B205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EBAC68-BBD1-40CD-9587-48E6D29CE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555A7D-F5A4-41D7-972B-900145C69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65C4CA-17DB-49D3-99F1-343ECBE4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6D9233-7818-4D55-9060-E2F0855D8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2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572E04-E50C-432F-8E79-0FD2DC96C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C518C5-BA73-4F04-B1D1-3DEEC7938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37040C-C185-4B60-BF1F-699DB5CCE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BD9FCE-CE67-4C52-A317-911FFFDAB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7ED35D-76A1-427B-8A76-01890EE34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46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20DB18-8C43-4A67-BF4F-BA9EF6D8F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72F97C-ED9F-4B56-823B-2CF2AF5701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C4635E-EB78-4A7C-B798-CC05F5EC79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E5FD97-11B2-4480-9528-811AD99B0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0C8461-9CA8-48E3-960B-5665C8EB5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244D47-9A9F-42FC-8BF6-62A0F646E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127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833844-EED4-4A1D-9CD4-57FCF85A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096B70-5225-4900-A56C-8B1A591FB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317117-00A2-497A-A244-456E435F44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215FD5-288A-4616-B0DF-C7BC30DB0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9E666BA-A2F0-4541-9424-5D2A8280D6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7B3D07F-7CE7-492F-994E-BE8F6B59E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7B5A1F3-ABE7-4044-9F7A-295D4A4D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5A9166F-A193-46C7-B3B8-02D2FCDF1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903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C128C-F36F-4B49-BC37-88D255701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1843B41-488B-4A38-ACC2-FCE5BF5BC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33F0446-DEB5-4CC7-87ED-48C400E3D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2042B62-9C69-4014-8DD8-8D1E3EB53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86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E8D77D8-5897-4173-9CEF-328CB672A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67143B2-DFDD-4590-B450-BBCD66824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D6E798C-2D32-4534-BF58-14BC00D33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9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42000-623B-41C0-9924-045FD8630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9785E4-829A-475F-8EBB-701A6F14C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F585FD-CBE2-4342-A654-AE5E9DAF00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781383-1BC9-4050-A2F2-377E0BFDB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BF0720-057A-4567-85F7-AEF3B7B1D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59E0CD-13B1-438E-9F74-8598D432D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6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5F3467-2CE8-485C-93D8-C0E1B5F9D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5A9C844-A660-437B-B324-13F3A8F578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0EC9DB-FF33-458F-98A0-1DBFB4C27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F26DF3-6ABE-4AE9-8266-4CF13CE84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51DAE1-6DC9-4A8C-A8C4-C726A5597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279BFF-1DBF-4E86-BDAD-29981B09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04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9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B31A4-02D2-4F4A-81F3-D534CBC1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55D667-F8E7-41BD-B2A4-5A76BE53A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A7445F-74C2-4DCE-85D3-1877B5208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CCD89-A1D1-4E2F-A135-69E78C296A02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5A118B-24E6-4418-BE2A-F4C77FC5D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304329-1740-4CAB-95E3-0AB78191E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EEA9C-4639-4AC4-81E5-7A776FF95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628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0%D0%BC%D1%8F%D1%82%D0%BD%D0%B8%D0%BA_%D1%81%D0%BE%D0%B1%D0%B0%D0%BA%D0%B5_%D0%9F%D0%B0%D0%B2%D0%BB%D0%BE%D0%B2%D0%B0_(%D0%A1%D0%B0%D0%BD%D0%BA%D1%82-%D0%9F%D0%B5%D1%82%D0%B5%D1%80%D0%B1%D1%83%D1%80%D0%B3)" TargetMode="External"/><Relationship Id="rId7" Type="http://schemas.openxmlformats.org/officeDocument/2006/relationships/hyperlink" Target="https://kudago.com/spb/place/begemotiha-tonya/" TargetMode="External"/><Relationship Id="rId2" Type="http://schemas.openxmlformats.org/officeDocument/2006/relationships/hyperlink" Target="https://spbinteres.ru/kot-elisej-i-koshka-vasilis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0%B0%D0%BC%D1%8F%D1%82%D0%BD%D0%B8%D0%BA_%D0%B7%D0%B0%D0%B9%D1%86%D1%83_(%D0%A1%D0%B0%D0%BD%D0%BA%D1%82-%D0%9F%D0%B5%D1%82%D0%B5%D1%80%D0%B1%D1%83%D1%80%D0%B3)" TargetMode="External"/><Relationship Id="rId5" Type="http://schemas.openxmlformats.org/officeDocument/2006/relationships/hyperlink" Target="https://peterburg.guide/pamjatniki/brodjachej-sobake-gavrjushe/" TargetMode="External"/><Relationship Id="rId4" Type="http://schemas.openxmlformats.org/officeDocument/2006/relationships/hyperlink" Target="https://www.visit-petersburg.ru/ru/showplac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18A70-8035-476E-957E-CAD0CC983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067" y="5000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9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Зоопарк на улице</a:t>
            </a:r>
            <a:b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C80CCA-D9F0-4C9C-BD68-84CAE0F6E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1266" y="157506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/>
              <a:t>Презентация учителя начальных классов </a:t>
            </a:r>
          </a:p>
          <a:p>
            <a:pPr marL="0" indent="0" algn="ctr">
              <a:buNone/>
            </a:pPr>
            <a:r>
              <a:rPr lang="ru-RU" sz="2800" b="1" dirty="0"/>
              <a:t>Четвертаковой Ирины Анатольевны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sz="2800" b="1" dirty="0"/>
          </a:p>
          <a:p>
            <a:endParaRPr lang="ru-RU" dirty="0"/>
          </a:p>
        </p:txBody>
      </p:sp>
      <p:pic>
        <p:nvPicPr>
          <p:cNvPr id="1026" name="Picture 2" descr="Африканские львы">
            <a:extLst>
              <a:ext uri="{FF2B5EF4-FFF2-40B4-BE49-F238E27FC236}">
                <a16:creationId xmlns:a16="http://schemas.microsoft.com/office/drawing/2014/main" id="{64B0AC73-0929-4C80-BDEC-882C8060F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29" y="2550122"/>
            <a:ext cx="6370638" cy="400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41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FC9CED1-EB70-4D7C-934D-7E72E4E06F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198463"/>
            <a:ext cx="8118624" cy="646107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96F76C-8425-485D-B9E7-35A831F9179A}"/>
              </a:ext>
            </a:extLst>
          </p:cNvPr>
          <p:cNvSpPr txBox="1"/>
          <p:nvPr/>
        </p:nvSpPr>
        <p:spPr>
          <a:xfrm>
            <a:off x="8496116" y="2032000"/>
            <a:ext cx="37795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Памятник</a:t>
            </a:r>
          </a:p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Чижику- пыжику</a:t>
            </a:r>
          </a:p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(Реваз 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</a:rPr>
              <a:t>Габриадзе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75977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457073-816F-4BA6-8A17-F71FC8CA6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2748" y="336350"/>
            <a:ext cx="10515600" cy="1325563"/>
          </a:xfrm>
        </p:spPr>
        <p:txBody>
          <a:bodyPr/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Использованные источники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A4204A-9D8B-45DE-BD89-561984F59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007" y="1661913"/>
            <a:ext cx="10515600" cy="4351338"/>
          </a:xfrm>
        </p:spPr>
        <p:txBody>
          <a:bodyPr>
            <a:normAutofit/>
          </a:bodyPr>
          <a:lstStyle/>
          <a:p>
            <a:r>
              <a:rPr lang="ru-RU" sz="1800" dirty="0"/>
              <a:t> </a:t>
            </a:r>
            <a:r>
              <a:rPr lang="ru-RU" sz="2400" dirty="0">
                <a:hlinkClick r:id="rId2"/>
              </a:rPr>
              <a:t>https://spbinteres.ru/kot-elisej-i-koshka-vasilisa</a:t>
            </a:r>
            <a:endParaRPr lang="ru-RU" sz="2400" dirty="0"/>
          </a:p>
          <a:p>
            <a:r>
              <a:rPr lang="en-US" sz="2400" dirty="0">
                <a:hlinkClick r:id="rId3"/>
              </a:rPr>
              <a:t>https://ru.wikipedia.org</a:t>
            </a: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7BCEB18-9AF9-4B43-A870-30FE3FB183BA}"/>
              </a:ext>
            </a:extLst>
          </p:cNvPr>
          <p:cNvSpPr/>
          <p:nvPr/>
        </p:nvSpPr>
        <p:spPr>
          <a:xfrm>
            <a:off x="759453" y="2545431"/>
            <a:ext cx="6390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linkClick r:id="rId4"/>
              </a:rPr>
              <a:t>https://www.visit-petersburg.ru/ru/showplace/</a:t>
            </a:r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8BB0D68-4C1E-4BC6-8C4D-875B2FC42CC9}"/>
              </a:ext>
            </a:extLst>
          </p:cNvPr>
          <p:cNvSpPr/>
          <p:nvPr/>
        </p:nvSpPr>
        <p:spPr>
          <a:xfrm>
            <a:off x="759453" y="310583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linkClick r:id="rId5"/>
              </a:rPr>
              <a:t>https://peterburg.guide/pamjatniki/brodjachej-sobake-gavrjushe/</a:t>
            </a:r>
            <a:endParaRPr lang="ru-RU" sz="24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6E5E6E7-830B-439B-A831-A4C8217B19AD}"/>
              </a:ext>
            </a:extLst>
          </p:cNvPr>
          <p:cNvSpPr/>
          <p:nvPr/>
        </p:nvSpPr>
        <p:spPr>
          <a:xfrm>
            <a:off x="759453" y="387099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linkClick r:id="rId6"/>
              </a:rPr>
              <a:t>https://ru.wikipedia.org/wiki</a:t>
            </a:r>
            <a:endParaRPr lang="ru-RU" sz="24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3191393-8802-4CE1-AA79-DB533C73ECDC}"/>
              </a:ext>
            </a:extLst>
          </p:cNvPr>
          <p:cNvSpPr/>
          <p:nvPr/>
        </p:nvSpPr>
        <p:spPr>
          <a:xfrm>
            <a:off x="766007" y="4358684"/>
            <a:ext cx="6826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linkClick r:id="rId7"/>
              </a:rPr>
              <a:t>https://kudago.com/spb/place/begemotiha-tonya/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5457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45FE8B-1456-4257-B0D0-6E816063D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3699" y="181610"/>
            <a:ext cx="8025423" cy="98679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Медный всадник ( Этьен Фальконе)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CB9D9A-4B0A-48BD-B4E4-EDABF1518B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85EF43-40FE-4962-BAB8-11C911C0D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68400"/>
            <a:ext cx="8762999" cy="541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6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3DB4CD-8BB1-457D-AC57-8919275AC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Кони на Аничковом мосту ( Петр Клодт)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754E866-68D3-48D8-B19D-FD5E3DFB3C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277" y="1591477"/>
            <a:ext cx="7641644" cy="4901398"/>
          </a:xfrm>
        </p:spPr>
      </p:pic>
    </p:spTree>
    <p:extLst>
      <p:ext uri="{BB962C8B-B14F-4D97-AF65-F5344CB8AC3E}">
        <p14:creationId xmlns:p14="http://schemas.microsoft.com/office/powerpoint/2010/main" val="25637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75BFAC-045C-493C-8971-DE1AAB788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28601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Львиная ограда ( Автор неизвестен)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D30FA79-B5B8-46A6-9108-D70AD507D4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46" y="1554164"/>
            <a:ext cx="11535508" cy="4803775"/>
          </a:xfrm>
        </p:spPr>
      </p:pic>
    </p:spTree>
    <p:extLst>
      <p:ext uri="{BB962C8B-B14F-4D97-AF65-F5344CB8AC3E}">
        <p14:creationId xmlns:p14="http://schemas.microsoft.com/office/powerpoint/2010/main" val="3474299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BA22A2-073F-4093-B503-62B35B3FC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00" y="263525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Львы Дворцовой пристани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(Дмитрий Казаков)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9A1A76-A822-4629-81DE-3E12A15F0D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8" y="1825625"/>
            <a:ext cx="11166231" cy="4667250"/>
          </a:xfrm>
        </p:spPr>
      </p:pic>
    </p:spTree>
    <p:extLst>
      <p:ext uri="{BB962C8B-B14F-4D97-AF65-F5344CB8AC3E}">
        <p14:creationId xmlns:p14="http://schemas.microsoft.com/office/powerpoint/2010/main" val="2866431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D8B35D-A743-4A2C-B7F6-1B93B46BD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684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Памятник собаке ( Иннокентий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Безпалов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A0615FE-4079-43FD-A148-8E9EB675B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499" y="1316140"/>
            <a:ext cx="8169031" cy="5405176"/>
          </a:xfrm>
        </p:spPr>
      </p:pic>
    </p:spTree>
    <p:extLst>
      <p:ext uri="{BB962C8B-B14F-4D97-AF65-F5344CB8AC3E}">
        <p14:creationId xmlns:p14="http://schemas.microsoft.com/office/powerpoint/2010/main" val="3973923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4EF6A32-BDA3-42BD-AB0D-5897D073D6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23" y="365124"/>
            <a:ext cx="8240065" cy="631702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3C41F6-C712-4543-9E99-ADF2B1315CEB}"/>
              </a:ext>
            </a:extLst>
          </p:cNvPr>
          <p:cNvSpPr txBox="1"/>
          <p:nvPr/>
        </p:nvSpPr>
        <p:spPr>
          <a:xfrm>
            <a:off x="9059333" y="762000"/>
            <a:ext cx="33495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Памятник </a:t>
            </a:r>
          </a:p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Бродячей</a:t>
            </a:r>
          </a:p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собаке</a:t>
            </a:r>
          </a:p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Гаврюше</a:t>
            </a:r>
          </a:p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(Виктор Сиваков</a:t>
            </a:r>
          </a:p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Лариса 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</a:rPr>
              <a:t>Домрачёва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61372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F1E2B2-C22A-4AF3-A1F0-51245F3CB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Кот Елисей и кошка Василиса (Владимир Петровичев</a:t>
            </a:r>
            <a:br>
              <a:rPr lang="ru-RU" dirty="0"/>
            </a:br>
            <a:r>
              <a:rPr lang="ru-RU" dirty="0"/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A8AE4F7-E96F-474A-8434-101FBE22D0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31" y="1494692"/>
            <a:ext cx="11500338" cy="5173332"/>
          </a:xfrm>
        </p:spPr>
      </p:pic>
    </p:spTree>
    <p:extLst>
      <p:ext uri="{BB962C8B-B14F-4D97-AF65-F5344CB8AC3E}">
        <p14:creationId xmlns:p14="http://schemas.microsoft.com/office/powerpoint/2010/main" val="3762926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F2F7E1-3C06-47AD-9996-177D2AB4DF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62" y="373856"/>
            <a:ext cx="8158692" cy="611901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A92FF5-BF4A-486A-AC16-BBE17D350D20}"/>
              </a:ext>
            </a:extLst>
          </p:cNvPr>
          <p:cNvSpPr txBox="1"/>
          <p:nvPr/>
        </p:nvSpPr>
        <p:spPr>
          <a:xfrm>
            <a:off x="-38665" y="880534"/>
            <a:ext cx="382271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Памятник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зайцу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у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Петропавловской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крепости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 (Владимир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Петровичев)</a:t>
            </a:r>
          </a:p>
        </p:txBody>
      </p:sp>
    </p:spTree>
    <p:extLst>
      <p:ext uri="{BB962C8B-B14F-4D97-AF65-F5344CB8AC3E}">
        <p14:creationId xmlns:p14="http://schemas.microsoft.com/office/powerpoint/2010/main" val="41456270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147</Words>
  <Application>Microsoft Office PowerPoint</Application>
  <PresentationFormat>Широкоэкранный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Зоопарк на улице </vt:lpstr>
      <vt:lpstr>Медный всадник ( Этьен Фальконе)</vt:lpstr>
      <vt:lpstr>Кони на Аничковом мосту ( Петр Клодт)</vt:lpstr>
      <vt:lpstr>Львиная ограда ( Автор неизвестен)</vt:lpstr>
      <vt:lpstr>Львы Дворцовой пристани  (Дмитрий Казаков)</vt:lpstr>
      <vt:lpstr>Памятник собаке ( Иннокентий Безпалов)</vt:lpstr>
      <vt:lpstr>Презентация PowerPoint</vt:lpstr>
      <vt:lpstr>Кот Елисей и кошка Василиса (Владимир Петровичев .</vt:lpstr>
      <vt:lpstr>Презентация PowerPoint</vt:lpstr>
      <vt:lpstr>Презентация PowerPoint</vt:lpstr>
      <vt:lpstr>Использованные 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Четвертакова</dc:creator>
  <cp:lastModifiedBy>Ирина Четвертакова</cp:lastModifiedBy>
  <cp:revision>21</cp:revision>
  <dcterms:created xsi:type="dcterms:W3CDTF">2020-06-19T08:38:09Z</dcterms:created>
  <dcterms:modified xsi:type="dcterms:W3CDTF">2020-08-11T05:56:17Z</dcterms:modified>
</cp:coreProperties>
</file>