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AE9804E-FDCB-444F-A13A-6672BEE4848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8D15DF2-362E-4F1B-9D14-E9EA3259A4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8278688" cy="178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восьмое апреля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сжатому изложению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54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кие способы сжатия текста существуют - Школьные Знания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876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554775"/>
            <a:ext cx="2387192" cy="83099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Приемы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492556"/>
            <a:ext cx="259558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объединение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0970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Храните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молодость до глубокой старости. Храните молодость в своих старых, но приобретённых в молодости друзьях. Храните молодость в своих навыках, привычках, в своей молодой открытости людям, непосредственности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Храните молодость до глубокой старости в друзьях, навыках, привычках и непосредственности.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приём сжатия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7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Воспитание имеет много аспектов: тренер воспитывает тело – мускулы, силу, энергию, физическую волю, математик воспитывает ум, способности абстрактного мышления. Но есть еще одна фаза воспитания: воспитание души.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Есть много аспектов воспитания: физическое, умственное и воспитание души.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приём сжатия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046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3.Принято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думать, что нравственные потрясения, которые открывают новое содержание в жизни, переживают лишь великие люди и знаменитые литературные герои, однако это далеко не так.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Сократите предложения, используя приёмы сжатия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73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Цель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конкретна, измеряема, достижима. Например, целью может быть поступление в вуз или покупка мотоцикла. В любом случае можно заранее продумать и просчитать, что нужно сделать, чтобы этого достичь.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Сократите предложения, используя приёмы сжатия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232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</TotalTime>
  <Words>191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Двадцать восьмое апреля Классная работа Подготовка к сжатому изложению</vt:lpstr>
      <vt:lpstr>Презентация PowerPoint</vt:lpstr>
      <vt:lpstr>Назовите приём сжатия</vt:lpstr>
      <vt:lpstr>Назовите приём сжатия</vt:lpstr>
      <vt:lpstr>Сократите предложения, используя приёмы сжатия</vt:lpstr>
      <vt:lpstr>Сократите предложения, используя приёмы сжатия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восьмое апреля Классная работа Подготовка к сжатому изложению</dc:title>
  <dc:creator>Admin</dc:creator>
  <cp:lastModifiedBy>Admin</cp:lastModifiedBy>
  <cp:revision>3</cp:revision>
  <dcterms:created xsi:type="dcterms:W3CDTF">2020-04-27T12:40:28Z</dcterms:created>
  <dcterms:modified xsi:type="dcterms:W3CDTF">2020-04-27T13:32:34Z</dcterms:modified>
</cp:coreProperties>
</file>