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56" r:id="rId3"/>
    <p:sldId id="257" r:id="rId4"/>
    <p:sldId id="270" r:id="rId5"/>
    <p:sldId id="271" r:id="rId6"/>
    <p:sldId id="262" r:id="rId7"/>
    <p:sldId id="268" r:id="rId8"/>
    <p:sldId id="263" r:id="rId9"/>
    <p:sldId id="267" r:id="rId10"/>
    <p:sldId id="272" r:id="rId11"/>
    <p:sldId id="265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0AB6"/>
    <a:srgbClr val="A9178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09FB5-BA4E-4AF2-949F-7FA84330251C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D15D4-285F-4DDF-A999-4A24F0A35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D15D4-285F-4DDF-A999-4A24F0A357C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D15D4-285F-4DDF-A999-4A24F0A357C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483B6-B509-46B9-AB0E-0644D51ADA48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FC008-B56F-4517-9D57-A634BA2F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9686" y="764704"/>
            <a:ext cx="7584629" cy="115212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ПРЫЖКИ   В  ДЛИНУ С  РАЗБЕГА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8356.pcto1o.62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2071678"/>
            <a:ext cx="4421859" cy="2895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000232" y="5229200"/>
            <a:ext cx="5143536" cy="80861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ЛЕГКАЯ     АТЛЕТИКА</a:t>
            </a:r>
            <a:endParaRPr lang="ru-RU" sz="24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3071810"/>
            <a:ext cx="32146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 физкультуры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«Прогимназия № 2»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 Воронеж</a:t>
            </a:r>
          </a:p>
          <a:p>
            <a:pPr algn="ctr"/>
            <a:r>
              <a:rPr lang="ru-RU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Пуговичникова</a:t>
            </a: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Р.М.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6201" y="642918"/>
            <a:ext cx="3031599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ПРИЗЕМЛЕНИЕ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0000" y="3140968"/>
            <a:ext cx="334798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соприкосновения стоп ног с поверхностью, прыгун посылает руки вперед, сгибая ноги в коленях.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Рисунок 7" descr="28362.pctoic.62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6200000">
            <a:off x="5161868" y="2551100"/>
            <a:ext cx="2684902" cy="3864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080000" y="1412776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прыгун выпрямляет ноги в коленях, плечи уходят вперед;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80000" y="2420888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руки согнуты, отводятся как можно дальше назад;</a:t>
            </a:r>
          </a:p>
        </p:txBody>
      </p:sp>
      <p:sp>
        <p:nvSpPr>
          <p:cNvPr id="10" name="Овал 9"/>
          <p:cNvSpPr/>
          <p:nvPr/>
        </p:nvSpPr>
        <p:spPr>
          <a:xfrm>
            <a:off x="720000" y="3322800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20000" y="2602800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20000" y="1591200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1340768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Прыжки в длину зрелищны, эмоциональны и популярны  у зрителей. Однако спортсмену для владения сложной техникой этого вида потребуются упорные тренировки.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1200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1" y="2780928"/>
            <a:ext cx="4571999" cy="3010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62408" y="540000"/>
            <a:ext cx="4619185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ПОПУЛЯРНОСТЬ   ВИДА 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800000" y="1844824"/>
            <a:ext cx="6171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 подготовится к прыжку в длину разбегу?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90642" y="540000"/>
            <a:ext cx="3362716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ПРОВЕРЬ   СЕБЯ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00000" y="4581128"/>
            <a:ext cx="6495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 надо  знать  о  прыжках  в  длину  с  места?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00000" y="3645024"/>
            <a:ext cx="4281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 правильно  приземляться?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00000" y="2708920"/>
            <a:ext cx="4348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 правильно  отталкиваться?</a:t>
            </a:r>
          </a:p>
        </p:txBody>
      </p:sp>
      <p:sp>
        <p:nvSpPr>
          <p:cNvPr id="9" name="Овал 8"/>
          <p:cNvSpPr/>
          <p:nvPr/>
        </p:nvSpPr>
        <p:spPr>
          <a:xfrm>
            <a:off x="1080000" y="4725144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080000" y="3789040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80000" y="2852936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80000" y="2026800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1484784"/>
            <a:ext cx="4536503" cy="292387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endParaRPr lang="ru-RU" sz="2000" b="1" dirty="0" smtClean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algn="ctr"/>
            <a:endParaRPr lang="ru-RU" sz="2000" b="1" dirty="0" smtClean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50867" y="540000"/>
            <a:ext cx="4442267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ИЗ   ИСТОРИИ  СПОРТА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700808"/>
            <a:ext cx="37444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Прыжок в длину являлся распространенной  дисциплиной античных Олимпийских игр.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Греческие атлеты прыгали в длину не с разбега, а с места.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прыжке атлеты держали в руках груз, напоминающий гантели, которые при приземлении отбрасывали назад, считалось, что так они увеличивают длину прыжка.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00005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32040" y="1988840"/>
            <a:ext cx="3436915" cy="352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1844824"/>
            <a:ext cx="3960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через вертикальные препятствия, где надо прыгнуть, как можно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выше - прыжок в высоту и прыжок с шестом.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64088" y="1916832"/>
            <a:ext cx="2823742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499992" y="4221088"/>
            <a:ext cx="38884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через горизонтальные препятствия, где стремятся прыгнуть, как можно дальше – прыжок в длину и тройной прыжок.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539" y="540000"/>
            <a:ext cx="7978923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 ВИДЫ  ПРЫЖКОВ   В  ЛЕГКОЙ  АТЛЕТИКЕ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340768"/>
            <a:ext cx="59046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Прыжки в легкой атлетике делятся на два вида: </a:t>
            </a:r>
          </a:p>
        </p:txBody>
      </p:sp>
      <p:pic>
        <p:nvPicPr>
          <p:cNvPr id="10" name="Рисунок 9" descr="5bf3134c411799a50f2025abe01e7ac157b5132d0b97024412496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5576" y="4077072"/>
            <a:ext cx="3584398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988840"/>
            <a:ext cx="392909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Прыжки в длину, выполняются с места и с разбега. Прыжки с места в официальную программу соревнований не включаются, а используются, как контрольное упражнение для определения  общей и специальной физической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подготовки, а так же для сдачи норм ГТО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pic>
        <p:nvPicPr>
          <p:cNvPr id="6" name="Рисунок 5" descr="d183fa150c3d60129cab314d94407809_900x_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1714488"/>
            <a:ext cx="3161132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72937" y="540000"/>
            <a:ext cx="5798126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ПРЫЖКИ  В  ДЛИНУ  С  МЕСТА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5596" y="1556792"/>
            <a:ext cx="7272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Прыжки в длину с разбега – двигательное действие, относящиеся к горизонтальным прыжкам. Прыжок в длину является современной олимпийской дисциплиной легкой атлетики для мужчин с 1896г и для женщин с 1948г.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s1200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28860" y="3140968"/>
            <a:ext cx="4286280" cy="2913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809952" y="540000"/>
            <a:ext cx="5524096" cy="83099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ПРЫЖОК  В  ДЛИНУ  С  РАЗБЕГА - ОЛИМПИЙСКАЯ   ДИСЦИПЛИНА</a:t>
            </a:r>
            <a:endParaRPr lang="ru-RU" sz="24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1484784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Прыжок  в  длину с  разбега  является  скоростно-силовым 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упражнением легкой атлетики.  Прыжок состоит из четырех фаз:  </a:t>
            </a:r>
            <a:r>
              <a:rPr lang="ru-RU" sz="2400" b="1" i="1" dirty="0" smtClean="0">
                <a:solidFill>
                  <a:srgbClr val="370AB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разбега, отталкивания, полета и приземления.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8217" y="540000"/>
            <a:ext cx="3327567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ФАЗЫ   ПРЫЖКА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ello_html_m66c4453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792" y="3501008"/>
            <a:ext cx="8316416" cy="1678389"/>
          </a:xfrm>
          <a:prstGeom prst="rect">
            <a:avLst/>
          </a:prstGeom>
          <a:ln>
            <a:solidFill>
              <a:srgbClr val="370AB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1412776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Разбег  в  прыжках  в  длину  служит  для создания оптимальной  скорости прыгуна.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  разбег  можно  разделить  на  три  части: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66043" y="540000"/>
            <a:ext cx="1611915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РАЗБЕГ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8353.pctnmo.6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1960" y="2924944"/>
            <a:ext cx="4060018" cy="2828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440000" y="2924944"/>
            <a:ext cx="24482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начало  разбега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приобретение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скорости разбега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  к отталкиванию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1152000" y="3106800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52000" y="3826800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52000" y="4906800"/>
            <a:ext cx="180000" cy="180000"/>
          </a:xfrm>
          <a:prstGeom prst="ellipse">
            <a:avLst/>
          </a:prstGeom>
          <a:solidFill>
            <a:srgbClr val="370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70AB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3226" y="540000"/>
            <a:ext cx="3297548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ОТТАЛКИВАНИЕ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0000" y="1933575"/>
            <a:ext cx="371249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подготовке к</a:t>
            </a:r>
          </a:p>
          <a:p>
            <a:pPr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отталкиванию  происходит</a:t>
            </a:r>
          </a:p>
          <a:p>
            <a:pPr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уменьшение  длины</a:t>
            </a:r>
          </a:p>
          <a:p>
            <a:pPr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последних  шагов  и </a:t>
            </a:r>
          </a:p>
          <a:p>
            <a:pPr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увеличение  их  частоты.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" name="Рисунок 11" descr="img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61238" y="1772816"/>
            <a:ext cx="3898116" cy="2534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20000" y="4429132"/>
            <a:ext cx="80724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Отталкивание  начинается  с  момента  касания  опоры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стопой  толчковый  ноги.   Отталкивание – основная  фаза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любого  прыжка.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2-003-2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36991" y="540000"/>
            <a:ext cx="1470018" cy="52322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70AB6"/>
                </a:solidFill>
                <a:latin typeface="Times New Roman" pitchFamily="18" charset="0"/>
                <a:cs typeface="Times New Roman" pitchFamily="18" charset="0"/>
              </a:rPr>
              <a:t>ПОЛЕТ</a:t>
            </a:r>
            <a:endParaRPr lang="ru-RU" sz="2800" b="1" dirty="0">
              <a:solidFill>
                <a:srgbClr val="370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247" y="1340768"/>
            <a:ext cx="77115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 отталкивания  толчковая нога  некоторое  время продолжает  движение  назад  по инерции. Затем прыгун подтягивает ее коленом  вперед  к  находящейся  впереди маховой  ноге.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prizki_v_dlin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46110" y="2996952"/>
            <a:ext cx="4451780" cy="2896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429</Words>
  <Application>Microsoft Office PowerPoint</Application>
  <PresentationFormat>Экран (4:3)</PresentationFormat>
  <Paragraphs>73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69</cp:revision>
  <dcterms:created xsi:type="dcterms:W3CDTF">2020-04-20T18:57:09Z</dcterms:created>
  <dcterms:modified xsi:type="dcterms:W3CDTF">2020-08-11T07:03:35Z</dcterms:modified>
</cp:coreProperties>
</file>