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6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7F8C5E-2A02-4F65-B6D8-50D3B9DC4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877F474-075D-4499-B5DE-D68E79570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F1335B4-7C86-424F-A762-621D364F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C7A88B1-95DE-4234-BCBE-A7B6EF3BC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A48910-48E3-4996-8D8C-9869CBCDE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366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1BBDE9-DC26-414F-B292-A90E720C1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C3751D9-81BB-466E-AB3C-5E4E5AEAE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00C4DC-C028-4B44-ABA7-C1501C034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B2979D5-B5F6-4F2E-A79E-8C71A4B39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17686F-552C-4736-912C-227E77E72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9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1B83318-C3BF-4E19-9DB3-B84A46A4C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A81ACD9-B573-4CC2-A320-B12E0523C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7DCA9AA-60BB-4DBA-87BA-48F93E1AC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4CB752-790A-4DC6-A81E-CC6C8FEDD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0A8F23-1501-42E5-98E0-3B630AD6D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4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8F9710-8B1E-4B38-B566-B7EF4185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BFB0B9-347D-4559-BD2A-57EB1602E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EC011B-C193-4F64-AE2A-9F1D968C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9C67B0D-9362-4FDE-BBCA-4B752E6EA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03F6AF9-9E38-44DD-A20E-860D91733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2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963095-FAE8-45A6-8978-53A399481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9D672C6-EC2E-4EA9-97A5-5ADEC86D2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C952FE-F597-4308-A81C-8E22B6B0F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9BAF8B-892E-4218-8B6B-FEEFFE996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94DEE9-DA27-41CA-9F5A-EC7D44A6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95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FC62C3-29F4-4806-890C-99593A11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8DB780-005C-4998-8B1C-93839FE458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E628EDB-DBF0-44D5-AA70-4EA92F0BB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4F687D8-56D7-4ABC-9D69-F94FD757D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69AE108-4101-405F-933D-80D5A3596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5BF0026-B4FB-48E1-BFD0-FECCF0267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42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8E52D0-9CE8-4A41-A467-ED83BD0E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7597BF-14A3-4E29-B41B-D8249840D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5918C43-DEE1-4226-A7C1-D6CCBA529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4D87275-1C9E-42E2-B16E-A13D33ED2E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5C3A824-04C2-439A-A78E-74E6A83103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B37760E-CDB7-473E-A7E6-2DBF81C8E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99B7D1A-4AEF-487E-932D-2CAF3BE92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EEED491-4D2F-4968-9A04-9DC2BB60E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30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50D557-0194-4815-A091-5F3243404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431B9A7-4031-40EA-BB9C-1CB705173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D427697-8F71-49C5-99F8-2A46058EA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388FD8-1F49-4F9D-8BE1-2C0E65E8A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61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D142140-00FF-44F4-9344-83AD2C6A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ACD2BAD-653B-4983-A8BC-FF521616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AC7C5DF-E7C0-43B8-AEF1-9B8691BFB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12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2F136F-AA4C-4953-B5D1-B539AE014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F69CC9-3680-4539-A1EF-9D4C36D7B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F9D49CC-DAA4-401F-8AE5-9C32C5DA7E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6DEC837-5109-4F48-81CA-6E13B887E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2590D9A-7713-43EE-B030-F0C04818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6F5890C-917F-4C8A-A6A6-CF771BD80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1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598347-4A7F-4978-885D-2C19450A5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B4264A4-3BF8-4FD9-ACAC-4D4FCC88E1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F71B8F6-B426-4E04-A87A-281AA64D9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F55A815-19D2-4B24-8F47-906A36310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B7D4FE7-0EA5-4FF1-9352-0393E0494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EC7E988-410A-4D22-AF9A-615FB575E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3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117E9B-3278-4389-B11E-9F807E1B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4FE498F-803C-4F77-9EE9-751AE1C95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DE86836-70A1-4FF3-A0F1-67055F7FA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48FC-4A39-40C5-9702-6FB92D3D67F0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A46C2F-E36B-4F94-AE43-D1960AE911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D1006A-F7A3-41A5-B2E9-2A876691D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54613-C874-41B7-A5D7-CF43C5A16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35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A2658A-8D1E-47BC-8390-DFB79D994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8769" y="1809750"/>
            <a:ext cx="5377556" cy="25146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Правила дорожного движения </a:t>
            </a:r>
            <a:br>
              <a:rPr lang="ru-RU" dirty="0"/>
            </a:br>
            <a:r>
              <a:rPr lang="ru-RU" dirty="0"/>
              <a:t>группа №1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793331B-DA04-4FBD-BF6C-279892C5B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6234" y="4782768"/>
            <a:ext cx="3130858" cy="1655762"/>
          </a:xfrm>
        </p:spPr>
        <p:txBody>
          <a:bodyPr/>
          <a:lstStyle/>
          <a:p>
            <a:r>
              <a:rPr lang="ru-RU" dirty="0"/>
              <a:t>Подготовили: Чуфарова М.М; Галимьянова Г.Г.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E77AA1B-F2CD-4942-A7EC-6BFE090648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31" y="536879"/>
            <a:ext cx="6919867" cy="518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15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A92F0141-E319-4A5D-820C-1ED91D8326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61" y="676275"/>
            <a:ext cx="4135041" cy="5513388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EED1660D-52E5-4D1C-ADD0-D656EA05891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427" y="1000125"/>
            <a:ext cx="5941484" cy="4456113"/>
          </a:xfrm>
        </p:spPr>
      </p:pic>
    </p:spTree>
    <p:extLst>
      <p:ext uri="{BB962C8B-B14F-4D97-AF65-F5344CB8AC3E}">
        <p14:creationId xmlns:p14="http://schemas.microsoft.com/office/powerpoint/2010/main" val="4097468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688502-4E90-4FE1-B933-B9189808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Уголок ПДД в группе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459637E-4EA0-470A-9141-25A8DFDF65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25" y="1485900"/>
            <a:ext cx="6515099" cy="488632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19841B8-DB9B-4530-989C-4D501E6976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600" y="2314574"/>
            <a:ext cx="4514849" cy="338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9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F3E57F-4528-489C-BA96-87BAC9E9A0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723900"/>
            <a:ext cx="5562600" cy="41719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80E2773-3DE7-4458-B40B-E53048DF04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050" y="690562"/>
            <a:ext cx="4107656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64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76F615-CA48-4E00-8E5F-461DED6F2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Макет ПДД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F0FF6A1-D078-4480-8D0E-3B14B91852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291" y="1511299"/>
            <a:ext cx="6339417" cy="4754563"/>
          </a:xfrm>
        </p:spPr>
      </p:pic>
    </p:spTree>
    <p:extLst>
      <p:ext uri="{BB962C8B-B14F-4D97-AF65-F5344CB8AC3E}">
        <p14:creationId xmlns:p14="http://schemas.microsoft.com/office/powerpoint/2010/main" val="3850934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792073-43AC-435D-9ACC-B48376386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Макет ПДД «</a:t>
            </a:r>
            <a:r>
              <a:rPr lang="ru-RU" b="1" dirty="0" err="1"/>
              <a:t>Лего</a:t>
            </a:r>
            <a:r>
              <a:rPr lang="ru-RU" b="1" dirty="0"/>
              <a:t>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0DB4DE1B-2BB8-43F0-995A-BD461A9FA6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141" y="1581150"/>
            <a:ext cx="6654800" cy="4991100"/>
          </a:xfrm>
        </p:spPr>
      </p:pic>
    </p:spTree>
    <p:extLst>
      <p:ext uri="{BB962C8B-B14F-4D97-AF65-F5344CB8AC3E}">
        <p14:creationId xmlns:p14="http://schemas.microsoft.com/office/powerpoint/2010/main" val="3670119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9FA7813-B222-46DE-8201-C201A44E1D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183" y="715963"/>
            <a:ext cx="7903634" cy="5927725"/>
          </a:xfrm>
        </p:spPr>
      </p:pic>
    </p:spTree>
    <p:extLst>
      <p:ext uri="{BB962C8B-B14F-4D97-AF65-F5344CB8AC3E}">
        <p14:creationId xmlns:p14="http://schemas.microsoft.com/office/powerpoint/2010/main" val="2327515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0A8C2D-A30C-4AC3-88A8-A85ADA699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247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Совместное творчество детей и родителей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A19EAD08-EA37-4479-BE20-41D580A5BE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6912">
            <a:off x="412112" y="1914571"/>
            <a:ext cx="5801784" cy="43513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0684B6E-545F-424F-B908-7CD476E519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6337">
            <a:off x="7300416" y="1608776"/>
            <a:ext cx="4018193" cy="535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59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27</Words>
  <Application>Microsoft Office PowerPoint</Application>
  <PresentationFormat>Произвольный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Правила дорожного движения  группа №1</vt:lpstr>
      <vt:lpstr>Презентация PowerPoint</vt:lpstr>
      <vt:lpstr>Уголок ПДД в группе</vt:lpstr>
      <vt:lpstr>Презентация PowerPoint</vt:lpstr>
      <vt:lpstr>Макет ПДД</vt:lpstr>
      <vt:lpstr>Макет ПДД «Лего»</vt:lpstr>
      <vt:lpstr>Презентация PowerPoint</vt:lpstr>
      <vt:lpstr>Совместное творчество детей и родителей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  группа №1</dc:title>
  <dc:creator>Zver</dc:creator>
  <cp:lastModifiedBy>Пользователь Windows</cp:lastModifiedBy>
  <cp:revision>2</cp:revision>
  <dcterms:created xsi:type="dcterms:W3CDTF">2020-07-10T13:28:42Z</dcterms:created>
  <dcterms:modified xsi:type="dcterms:W3CDTF">2020-08-07T09:21:47Z</dcterms:modified>
</cp:coreProperties>
</file>