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8" r:id="rId3"/>
    <p:sldId id="260" r:id="rId4"/>
    <p:sldId id="261" r:id="rId5"/>
    <p:sldId id="262" r:id="rId6"/>
    <p:sldId id="264" r:id="rId7"/>
    <p:sldId id="265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07113-04D1-40B2-8CBE-A56C8412D769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32687-ABCA-4886-BBA8-1258A1334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49227303_wispas_wallpapers_pack_020_-_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500042"/>
            <a:ext cx="872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«ЗЕМЛЯ – НАШ ОБЩИЙ ДОМ!»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acii.ru/documents_2/1466649265dd12d883f6159084a1271a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12088" cy="630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214422"/>
            <a:ext cx="332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«Моря есть – плавать нельзя,</a:t>
            </a:r>
          </a:p>
          <a:p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Дороги есть – ехать нельзя, </a:t>
            </a:r>
          </a:p>
          <a:p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Земля есть – пахать нельзя.»</a:t>
            </a:r>
          </a:p>
          <a:p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Что это?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burocratos.ru/images/31207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138904" y="1124744"/>
            <a:ext cx="4104456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358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МОРЯ,РЕКИ, ОКЕАНЫ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naturewall.ru/_ph/226/147119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429552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irates-life.ru/_ph/22/2/932678467.jpg"/>
          <p:cNvPicPr>
            <a:picLocks noChangeAspect="1" noChangeArrowheads="1"/>
          </p:cNvPicPr>
          <p:nvPr/>
        </p:nvPicPr>
        <p:blipFill>
          <a:blip r:embed="rId2" cstate="print"/>
          <a:srcRect b="19006"/>
          <a:stretch>
            <a:fillRect/>
          </a:stretch>
        </p:blipFill>
        <p:spPr bwMode="auto">
          <a:xfrm>
            <a:off x="395536" y="188640"/>
            <a:ext cx="4139952" cy="36142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1214422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ГОРЫ</a:t>
            </a:r>
            <a:endParaRPr lang="ru-RU" sz="5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stihi.ru/pics/2009/06/17/67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9000"/>
            <a:ext cx="3995936" cy="29969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9" y="3947985"/>
            <a:ext cx="39290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ПУСТЫНИ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0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ЛЕСА И ДОЛИНЫ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club.foto.ru/gallery/images/photo/2002/08/15/30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7096"/>
            <a:ext cx="9144000" cy="5590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0.liveinternet.ru/images/attach/c/6/93/376/93376348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98069"/>
            <a:ext cx="8429684" cy="56599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142852"/>
            <a:ext cx="571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ЛЕДНИКИ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планета  земля картинки\1268332947_iphone-classic-remix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"/>
            <a:ext cx="4572032" cy="689621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86380" y="500042"/>
            <a:ext cx="35004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 речь ведём о том, что вся Земля -  наш дом.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 добрый дом , просторный дом.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все с рожденья в нём живём.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Ещё о том ведём мы речь,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мы наш дом должны беречь.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Давай докажем, что не зря на нас надеется земля.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92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anastasiia</cp:lastModifiedBy>
  <cp:revision>8</cp:revision>
  <dcterms:created xsi:type="dcterms:W3CDTF">2014-05-28T13:04:02Z</dcterms:created>
  <dcterms:modified xsi:type="dcterms:W3CDTF">2020-04-21T05:47:47Z</dcterms:modified>
</cp:coreProperties>
</file>