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F122E-3CC0-4C82-975F-7912210B6CD3}" type="datetimeFigureOut">
              <a:rPr lang="ru-RU" smtClean="0"/>
              <a:t>14.08.2019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652213-D256-4255-B0CF-C576379B7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F122E-3CC0-4C82-975F-7912210B6CD3}" type="datetimeFigureOut">
              <a:rPr lang="ru-RU" smtClean="0"/>
              <a:t>14.08.2019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652213-D256-4255-B0CF-C576379B7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F122E-3CC0-4C82-975F-7912210B6CD3}" type="datetimeFigureOut">
              <a:rPr lang="ru-RU" smtClean="0"/>
              <a:t>14.08.2019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652213-D256-4255-B0CF-C576379B7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F122E-3CC0-4C82-975F-7912210B6CD3}" type="datetimeFigureOut">
              <a:rPr lang="ru-RU" smtClean="0"/>
              <a:t>14.08.2019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652213-D256-4255-B0CF-C576379B7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F122E-3CC0-4C82-975F-7912210B6CD3}" type="datetimeFigureOut">
              <a:rPr lang="ru-RU" smtClean="0"/>
              <a:t>14.08.2019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652213-D256-4255-B0CF-C576379B7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F122E-3CC0-4C82-975F-7912210B6CD3}" type="datetimeFigureOut">
              <a:rPr lang="ru-RU" smtClean="0"/>
              <a:t>14.08.2019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652213-D256-4255-B0CF-C576379B7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F122E-3CC0-4C82-975F-7912210B6CD3}" type="datetimeFigureOut">
              <a:rPr lang="ru-RU" smtClean="0"/>
              <a:t>14.08.2019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652213-D256-4255-B0CF-C576379B7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F122E-3CC0-4C82-975F-7912210B6CD3}" type="datetimeFigureOut">
              <a:rPr lang="ru-RU" smtClean="0"/>
              <a:t>14.08.2019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652213-D256-4255-B0CF-C576379B7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F122E-3CC0-4C82-975F-7912210B6CD3}" type="datetimeFigureOut">
              <a:rPr lang="ru-RU" smtClean="0"/>
              <a:t>14.08.2019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652213-D256-4255-B0CF-C576379B7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F122E-3CC0-4C82-975F-7912210B6CD3}" type="datetimeFigureOut">
              <a:rPr lang="ru-RU" smtClean="0"/>
              <a:t>14.08.2019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652213-D256-4255-B0CF-C576379B7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F122E-3CC0-4C82-975F-7912210B6CD3}" type="datetimeFigureOut">
              <a:rPr lang="ru-RU" smtClean="0"/>
              <a:t>14.08.2019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652213-D256-4255-B0CF-C576379B7DA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91F122E-3CC0-4C82-975F-7912210B6CD3}" type="datetimeFigureOut">
              <a:rPr lang="ru-RU" smtClean="0"/>
              <a:t>14.08.2019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6652213-D256-4255-B0CF-C576379B7D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00108"/>
            <a:ext cx="7772400" cy="1828800"/>
          </a:xfrm>
        </p:spPr>
        <p:txBody>
          <a:bodyPr/>
          <a:lstStyle/>
          <a:p>
            <a:r>
              <a:rPr lang="ru-RU" dirty="0" smtClean="0"/>
              <a:t>Животные Краснодарского края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785850" y="5715016"/>
            <a:ext cx="7772400" cy="9144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Подготовила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ru-RU" dirty="0" smtClean="0">
                <a:solidFill>
                  <a:srgbClr val="FF0000"/>
                </a:solidFill>
              </a:rPr>
              <a:t> Горшкова В.Д.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МБДОУ ДС № 41 п.Приморский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                           Ёж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4929222" cy="46434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Небольшое животное, поедающее насекомых и имеющее на спине длинные колючки – это ёж. На его спинной части имеется хвостик, средняя длина которого – 15 см. Панцирь у этих зверей – иглистый. Главная особенность этого зверька вовсе не в наличии на спине игл, а в его потовых и сальных железах.</a:t>
            </a:r>
            <a:br>
              <a:rPr lang="ru-RU" sz="1800" dirty="0" smtClean="0"/>
            </a:br>
            <a:endParaRPr lang="ru-RU" sz="1800" dirty="0" smtClean="0"/>
          </a:p>
          <a:p>
            <a:pPr>
              <a:buNone/>
            </a:pPr>
            <a:r>
              <a:rPr lang="ru-RU" sz="1800" b="1" dirty="0" smtClean="0"/>
              <a:t>Сердитый недотрога</a:t>
            </a:r>
          </a:p>
          <a:p>
            <a:pPr>
              <a:buNone/>
            </a:pPr>
            <a:r>
              <a:rPr lang="ru-RU" sz="1800" b="1" dirty="0" smtClean="0"/>
              <a:t>Живет в глуши лесной.</a:t>
            </a:r>
          </a:p>
          <a:p>
            <a:pPr>
              <a:buNone/>
            </a:pPr>
            <a:r>
              <a:rPr lang="ru-RU" sz="1800" b="1" dirty="0" smtClean="0"/>
              <a:t>Иголок очень много,</a:t>
            </a:r>
          </a:p>
          <a:p>
            <a:pPr>
              <a:buNone/>
            </a:pPr>
            <a:r>
              <a:rPr lang="ru-RU" sz="1800" b="1" dirty="0" smtClean="0"/>
              <a:t>А нитки не одной.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9219" name="Picture 3" descr="C:\Users\Сергей\Desktop\s1200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643314"/>
            <a:ext cx="4321959" cy="2881306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                        Лиса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4357718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Практически все тело лис покрыто рыжей шерстью, а вот грудная часть – белой. На макушке животного торчат 2 растопыренных в разные стороны уха. Лисичка постоянно шевелит ими, чтобы не потерять бдительность. У этого животного имеется длинный и очень пышный рыжий хвост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Рыжая плутовка</a:t>
            </a:r>
            <a:br>
              <a:rPr lang="ru-RU" sz="2000" b="1" dirty="0" smtClean="0"/>
            </a:br>
            <a:r>
              <a:rPr lang="ru-RU" sz="2000" b="1" dirty="0" smtClean="0"/>
              <a:t>Спряталась под ёлкой.</a:t>
            </a:r>
            <a:br>
              <a:rPr lang="ru-RU" sz="2000" b="1" dirty="0" smtClean="0"/>
            </a:br>
            <a:r>
              <a:rPr lang="ru-RU" sz="2000" b="1" dirty="0" smtClean="0"/>
              <a:t>Зайца ждёт хитрюга та. </a:t>
            </a:r>
            <a:br>
              <a:rPr lang="ru-RU" sz="2000" b="1" dirty="0" smtClean="0"/>
            </a:br>
            <a:r>
              <a:rPr lang="ru-RU" sz="2000" b="1" dirty="0" smtClean="0"/>
              <a:t>Как зовут её? … </a:t>
            </a:r>
            <a:endParaRPr lang="ru-RU" sz="2000" b="1" dirty="0"/>
          </a:p>
        </p:txBody>
      </p:sp>
      <p:pic>
        <p:nvPicPr>
          <p:cNvPr id="10242" name="Picture 2" descr="C:\Users\Сергей\Desktop\Лисенок-у-нор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571876"/>
            <a:ext cx="4357685" cy="2897578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                       Белка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4143404" cy="421484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dirty="0" smtClean="0"/>
              <a:t>Белка </a:t>
            </a:r>
            <a:r>
              <a:rPr lang="ru-RU" sz="2000" dirty="0" smtClean="0"/>
              <a:t>широко </a:t>
            </a:r>
            <a:r>
              <a:rPr lang="ru-RU" sz="2000" dirty="0" smtClean="0"/>
              <a:t>распространена по всей территории данного края. Это один из самых крупных грызунов в живой природе. Селится зверек на деревьях, свободно перемещаясь по ним.</a:t>
            </a:r>
            <a:br>
              <a:rPr lang="ru-RU" sz="2000" dirty="0" smtClean="0"/>
            </a:b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Пушистый </a:t>
            </a:r>
            <a:r>
              <a:rPr lang="ru-RU" sz="2000" b="1" dirty="0" smtClean="0"/>
              <a:t>маленький зверек</a:t>
            </a:r>
            <a:r>
              <a:rPr lang="ru-RU" sz="2000" b="1" dirty="0" smtClean="0"/>
              <a:t> </a:t>
            </a:r>
            <a:br>
              <a:rPr lang="ru-RU" sz="2000" b="1" dirty="0" smtClean="0"/>
            </a:br>
            <a:r>
              <a:rPr lang="ru-RU" sz="2000" b="1" dirty="0" smtClean="0"/>
              <a:t>По деревьям прыг да скок. </a:t>
            </a:r>
            <a:br>
              <a:rPr lang="ru-RU" sz="2000" b="1" dirty="0" smtClean="0"/>
            </a:br>
            <a:r>
              <a:rPr lang="ru-RU" sz="2000" b="1" dirty="0" smtClean="0"/>
              <a:t>Мелькнет меж ветвей - </a:t>
            </a:r>
            <a:br>
              <a:rPr lang="ru-RU" sz="2000" b="1" dirty="0" smtClean="0"/>
            </a:br>
            <a:r>
              <a:rPr lang="ru-RU" sz="2000" b="1" dirty="0" smtClean="0"/>
              <a:t>Всех проворней и быстрей.</a:t>
            </a:r>
            <a:endParaRPr lang="ru-RU" sz="2000" b="1" dirty="0"/>
          </a:p>
        </p:txBody>
      </p:sp>
      <p:pic>
        <p:nvPicPr>
          <p:cNvPr id="11266" name="Picture 2" descr="C:\Users\Сергей\Desktop\f06209577285a6d49672aef24d4036c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857496"/>
            <a:ext cx="4218853" cy="2797187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3880" cy="1051560"/>
          </a:xfrm>
        </p:spPr>
        <p:txBody>
          <a:bodyPr/>
          <a:lstStyle/>
          <a:p>
            <a:r>
              <a:rPr lang="ru-RU" dirty="0" smtClean="0"/>
              <a:t>           Бурый медведь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4357718" cy="31432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Бурый медведь – лесной хищник, который предпочитает селиться только в тех лесах, где произрастает большое количество кустарника, деревьев и </a:t>
            </a:r>
            <a:r>
              <a:rPr lang="ru-RU" dirty="0" smtClean="0"/>
              <a:t>трав</a:t>
            </a:r>
          </a:p>
          <a:p>
            <a:pPr>
              <a:buNone/>
            </a:pPr>
            <a:r>
              <a:rPr lang="ru-RU" dirty="0" smtClean="0"/>
              <a:t>Зоологи </a:t>
            </a:r>
            <a:r>
              <a:rPr lang="ru-RU" dirty="0" smtClean="0"/>
              <a:t>относят бурого медведя к числу всеядных </a:t>
            </a:r>
            <a:r>
              <a:rPr lang="ru-RU" dirty="0" smtClean="0"/>
              <a:t>зверей </a:t>
            </a:r>
            <a:r>
              <a:rPr lang="ru-RU" dirty="0" smtClean="0"/>
              <a:t>его рациона – это травы, орешки и ягоды.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450057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b="1" dirty="0"/>
              <a:t>В бурой шубе меховой</a:t>
            </a:r>
          </a:p>
          <a:p>
            <a:pPr fontAlgn="base"/>
            <a:r>
              <a:rPr lang="ru-RU" b="1" dirty="0"/>
              <a:t>Пчёлок рой над головой.</a:t>
            </a:r>
          </a:p>
          <a:p>
            <a:pPr fontAlgn="base"/>
            <a:r>
              <a:rPr lang="ru-RU" b="1" dirty="0"/>
              <a:t>Лапой в улей да в роток –</a:t>
            </a:r>
          </a:p>
          <a:p>
            <a:pPr fontAlgn="base"/>
            <a:r>
              <a:rPr lang="ru-RU" b="1" dirty="0"/>
              <a:t>Любит лакомка медок.</a:t>
            </a:r>
          </a:p>
        </p:txBody>
      </p:sp>
      <p:pic>
        <p:nvPicPr>
          <p:cNvPr id="1026" name="Picture 2" descr="C:\Users\Сергей\Desktop\zhivotnye-krasnodarskogo-kra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214422"/>
            <a:ext cx="4371597" cy="2723505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                 Горный </a:t>
            </a:r>
            <a:r>
              <a:rPr lang="ru-RU" b="0" dirty="0" smtClean="0"/>
              <a:t>зубр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4000528" cy="3357586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5000" dirty="0" smtClean="0"/>
              <a:t>Зубр – животное Красной книги Краснодарского края. Его относят к одним из крупнейших европейских млекопитающих. </a:t>
            </a:r>
          </a:p>
          <a:p>
            <a:pPr>
              <a:buNone/>
            </a:pPr>
            <a:r>
              <a:rPr lang="ru-RU" sz="5000" dirty="0" smtClean="0"/>
              <a:t>Его можно встретить только на территории, возвышенной над уровнем моря.</a:t>
            </a:r>
          </a:p>
          <a:p>
            <a:pPr>
              <a:buNone/>
            </a:pPr>
            <a:endParaRPr lang="ru-RU" sz="5000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4900" b="1" dirty="0" smtClean="0"/>
              <a:t>Чем-то </a:t>
            </a:r>
            <a:r>
              <a:rPr lang="ru-RU" sz="4900" b="1" dirty="0" smtClean="0"/>
              <a:t>на быка похож,</a:t>
            </a:r>
          </a:p>
          <a:p>
            <a:pPr>
              <a:buNone/>
            </a:pPr>
            <a:r>
              <a:rPr lang="ru-RU" sz="4900" b="1" dirty="0" smtClean="0"/>
              <a:t>Только </a:t>
            </a:r>
            <a:r>
              <a:rPr lang="ru-RU" sz="4900" b="1" dirty="0" smtClean="0"/>
              <a:t>помощнее,</a:t>
            </a:r>
          </a:p>
          <a:p>
            <a:pPr>
              <a:buNone/>
            </a:pPr>
            <a:r>
              <a:rPr lang="ru-RU" sz="4900" b="1" dirty="0" smtClean="0"/>
              <a:t>Обитает </a:t>
            </a:r>
            <a:r>
              <a:rPr lang="ru-RU" sz="4900" b="1" dirty="0" smtClean="0"/>
              <a:t>он в лесу,</a:t>
            </a:r>
          </a:p>
          <a:p>
            <a:pPr>
              <a:buNone/>
            </a:pPr>
            <a:r>
              <a:rPr lang="ru-RU" sz="4900" b="1" dirty="0" smtClean="0"/>
              <a:t>Бороду имеет!</a:t>
            </a:r>
          </a:p>
          <a:p>
            <a:pPr>
              <a:buNone/>
            </a:pPr>
            <a:r>
              <a:rPr lang="ru-RU" sz="4900" dirty="0" smtClean="0"/>
              <a:t/>
            </a:r>
            <a:br>
              <a:rPr lang="ru-RU" sz="4900" dirty="0" smtClean="0"/>
            </a:br>
            <a:endParaRPr lang="ru-RU" sz="4900" dirty="0"/>
          </a:p>
        </p:txBody>
      </p:sp>
      <p:pic>
        <p:nvPicPr>
          <p:cNvPr id="2050" name="Picture 2" descr="C:\Users\Сергей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643182"/>
            <a:ext cx="4810148" cy="320426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                       Леопард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4286280" cy="433082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Леопард</a:t>
            </a:r>
            <a:r>
              <a:rPr lang="ru-RU" dirty="0" smtClean="0"/>
              <a:t>, самый быстрый и аккуратный зверь в природе. </a:t>
            </a:r>
            <a:r>
              <a:rPr lang="ru-RU" dirty="0" smtClean="0"/>
              <a:t>Но </a:t>
            </a:r>
            <a:r>
              <a:rPr lang="ru-RU" dirty="0" smtClean="0"/>
              <a:t>все знают его, как превосходного бегуна. Однако быстрый бег – не единственное достоинство этого зверя, подтверждающее его мобильность. Леопарды прекрасно лазают по деревьям, даже очень </a:t>
            </a:r>
            <a:r>
              <a:rPr lang="ru-RU" dirty="0" smtClean="0"/>
              <a:t>высоким.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Хищник </a:t>
            </a:r>
            <a:r>
              <a:rPr lang="ru-RU" b="1" dirty="0" smtClean="0"/>
              <a:t>пятнистый,</a:t>
            </a:r>
          </a:p>
          <a:p>
            <a:pPr>
              <a:buNone/>
            </a:pPr>
            <a:r>
              <a:rPr lang="ru-RU" b="1" dirty="0" smtClean="0"/>
              <a:t>Бегает быстро,</a:t>
            </a:r>
          </a:p>
          <a:p>
            <a:pPr>
              <a:buNone/>
            </a:pPr>
            <a:r>
              <a:rPr lang="ru-RU" b="1" dirty="0" smtClean="0"/>
              <a:t>Из семейства кошачьих,</a:t>
            </a:r>
          </a:p>
          <a:p>
            <a:pPr>
              <a:buNone/>
            </a:pPr>
            <a:r>
              <a:rPr lang="ru-RU" b="1" dirty="0" smtClean="0"/>
              <a:t>Силён, вынослив!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Сергей\Desktop\krasnodarsky_givotny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5" y="3214686"/>
            <a:ext cx="4395112" cy="250033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                         Ласка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3929090" cy="3929090"/>
          </a:xfrm>
        </p:spPr>
        <p:txBody>
          <a:bodyPr>
            <a:normAutofit fontScale="55000" lnSpcReduction="20000"/>
          </a:bodyPr>
          <a:lstStyle/>
          <a:p>
            <a:pPr fontAlgn="base">
              <a:buNone/>
            </a:pPr>
            <a:r>
              <a:rPr lang="ru-RU" dirty="0" smtClean="0"/>
              <a:t>Ласка </a:t>
            </a:r>
            <a:r>
              <a:rPr lang="ru-RU" dirty="0" smtClean="0"/>
              <a:t>– одна из небольших по размеру представителей плотоядных млекопитающих. В здешних краях она является самым маленьким хищником. Этот красивый и милый, на первый взгляд, зверек имеет длинную шею, благодаря которой перед ним открывается отличный обзор с любой местности</a:t>
            </a:r>
            <a:br>
              <a:rPr lang="ru-RU" dirty="0" smtClean="0"/>
            </a:br>
            <a:endParaRPr lang="ru-RU" dirty="0" smtClean="0"/>
          </a:p>
          <a:p>
            <a:pPr fontAlgn="base">
              <a:buNone/>
            </a:pPr>
            <a:endParaRPr lang="ru-RU" b="1" dirty="0" smtClean="0"/>
          </a:p>
          <a:p>
            <a:pPr fontAlgn="base">
              <a:buNone/>
            </a:pPr>
            <a:r>
              <a:rPr lang="ru-RU" b="1" dirty="0" smtClean="0"/>
              <a:t>Шерстка </a:t>
            </a:r>
            <a:r>
              <a:rPr lang="ru-RU" b="1" dirty="0" smtClean="0"/>
              <a:t>у него густая,</a:t>
            </a:r>
          </a:p>
          <a:p>
            <a:pPr fontAlgn="base">
              <a:buNone/>
            </a:pPr>
            <a:r>
              <a:rPr lang="ru-RU" b="1" dirty="0" smtClean="0"/>
              <a:t>Тело </a:t>
            </a:r>
            <a:r>
              <a:rPr lang="ru-RU" b="1" dirty="0" smtClean="0"/>
              <a:t>как у горностая,</a:t>
            </a:r>
          </a:p>
          <a:p>
            <a:pPr fontAlgn="base">
              <a:buNone/>
            </a:pPr>
            <a:r>
              <a:rPr lang="ru-RU" b="1" dirty="0" smtClean="0"/>
              <a:t>И гнездо своё зимой</a:t>
            </a:r>
          </a:p>
          <a:p>
            <a:pPr fontAlgn="base">
              <a:buNone/>
            </a:pPr>
            <a:r>
              <a:rPr lang="ru-RU" b="1" dirty="0" smtClean="0"/>
              <a:t>Устилает мхом, травой.</a:t>
            </a:r>
          </a:p>
          <a:p>
            <a:pPr fontAlgn="base">
              <a:buNone/>
            </a:pPr>
            <a:r>
              <a:rPr lang="ru-RU" b="1" dirty="0" smtClean="0"/>
              <a:t>Вижу Вам нужна подсказка,</a:t>
            </a:r>
          </a:p>
          <a:p>
            <a:pPr fontAlgn="base">
              <a:buNone/>
            </a:pPr>
            <a:r>
              <a:rPr lang="ru-RU" b="1" dirty="0" smtClean="0"/>
              <a:t>Это не хорек, а...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C:\Users\Сергей\Desktop\zhivotnye-krasnodarskogo-kraya-opisanie-nazvaniya-vidy-i-foto-zhivotnyh-krasnodarskogo-kraya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90668" y="3143248"/>
            <a:ext cx="4910402" cy="3109922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              Пятнистый </a:t>
            </a:r>
            <a:r>
              <a:rPr lang="ru-RU" b="0" dirty="0" smtClean="0"/>
              <a:t>олень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4071966" cy="407196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Это очень красивое оленье млекопитающее, тело которого покрыто белыми </a:t>
            </a:r>
            <a:r>
              <a:rPr lang="ru-RU" dirty="0" smtClean="0"/>
              <a:t>пятнами. </a:t>
            </a:r>
            <a:r>
              <a:rPr lang="ru-RU" dirty="0" smtClean="0"/>
              <a:t>Цвет шерсти животного – светло-коричневый. </a:t>
            </a:r>
            <a:r>
              <a:rPr lang="ru-RU" dirty="0" smtClean="0"/>
              <a:t>Она </a:t>
            </a:r>
            <a:r>
              <a:rPr lang="ru-RU" dirty="0" smtClean="0"/>
              <a:t>становится более тусклой ближе к зиме.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Интересный </a:t>
            </a:r>
            <a:r>
              <a:rPr lang="ru-RU" dirty="0" smtClean="0"/>
              <a:t>факт! В медицине огромной ценностью обладают рога пятнистого оленя. Из них делают лекарственные препараты, использующиеся в лечении многих недугов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Стройный</a:t>
            </a:r>
            <a:r>
              <a:rPr lang="ru-RU" b="1" dirty="0" smtClean="0"/>
              <a:t>, </a:t>
            </a:r>
            <a:r>
              <a:rPr lang="ru-RU" b="1" dirty="0" smtClean="0"/>
              <a:t>быстрый,</a:t>
            </a:r>
          </a:p>
          <a:p>
            <a:pPr>
              <a:buNone/>
            </a:pPr>
            <a:r>
              <a:rPr lang="ru-RU" b="1" dirty="0" smtClean="0"/>
              <a:t>Рога ветвисты.</a:t>
            </a:r>
          </a:p>
          <a:p>
            <a:pPr>
              <a:buNone/>
            </a:pPr>
            <a:r>
              <a:rPr lang="ru-RU" b="1" dirty="0" smtClean="0"/>
              <a:t>Скачет </a:t>
            </a:r>
            <a:r>
              <a:rPr lang="ru-RU" b="1" dirty="0" smtClean="0"/>
              <a:t>по лесу весь </a:t>
            </a:r>
            <a:r>
              <a:rPr lang="ru-RU" b="1" dirty="0" smtClean="0"/>
              <a:t>день,</a:t>
            </a:r>
          </a:p>
          <a:p>
            <a:pPr>
              <a:buNone/>
            </a:pPr>
            <a:r>
              <a:rPr lang="ru-RU" b="1" dirty="0" smtClean="0"/>
              <a:t>Называется </a:t>
            </a:r>
            <a:r>
              <a:rPr lang="ru-RU" b="1" dirty="0" smtClean="0"/>
              <a:t>…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Сергей\Desktop\zhivotnye-oleni-pyatnistye-8580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2857496"/>
            <a:ext cx="4716060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                         Волк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4643470" cy="46165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Этот красивый и гордый </a:t>
            </a:r>
            <a:r>
              <a:rPr lang="ru-RU" sz="1800" dirty="0" smtClean="0"/>
              <a:t>зверь</a:t>
            </a:r>
          </a:p>
          <a:p>
            <a:pPr>
              <a:buNone/>
            </a:pPr>
            <a:r>
              <a:rPr lang="ru-RU" sz="1800" dirty="0" smtClean="0"/>
              <a:t>дополняет </a:t>
            </a:r>
            <a:r>
              <a:rPr lang="ru-RU" sz="1800" dirty="0" smtClean="0"/>
              <a:t>список </a:t>
            </a:r>
            <a:r>
              <a:rPr lang="ru-RU" sz="1800" dirty="0" smtClean="0"/>
              <a:t>краснодарских</a:t>
            </a:r>
          </a:p>
          <a:p>
            <a:pPr>
              <a:buNone/>
            </a:pPr>
            <a:r>
              <a:rPr lang="ru-RU" sz="1800" dirty="0" smtClean="0"/>
              <a:t>хищных </a:t>
            </a:r>
            <a:r>
              <a:rPr lang="ru-RU" sz="1800" dirty="0" smtClean="0"/>
              <a:t>зверей. </a:t>
            </a:r>
            <a:r>
              <a:rPr lang="ru-RU" sz="1800" dirty="0" smtClean="0"/>
              <a:t>Стоит голодному</a:t>
            </a:r>
          </a:p>
          <a:p>
            <a:pPr>
              <a:buNone/>
            </a:pPr>
            <a:r>
              <a:rPr lang="ru-RU" sz="1800" dirty="0" smtClean="0"/>
              <a:t>волку </a:t>
            </a:r>
            <a:r>
              <a:rPr lang="ru-RU" sz="1800" dirty="0" smtClean="0"/>
              <a:t>учуять жертву, и она </a:t>
            </a:r>
            <a:r>
              <a:rPr lang="ru-RU" sz="1800" dirty="0" smtClean="0"/>
              <a:t>не</a:t>
            </a:r>
          </a:p>
          <a:p>
            <a:pPr>
              <a:buNone/>
            </a:pPr>
            <a:r>
              <a:rPr lang="ru-RU" sz="1800" dirty="0" smtClean="0"/>
              <a:t>скроется </a:t>
            </a:r>
            <a:r>
              <a:rPr lang="ru-RU" sz="1800" dirty="0" smtClean="0"/>
              <a:t>от него. На людей </a:t>
            </a:r>
            <a:r>
              <a:rPr lang="ru-RU" sz="1800" dirty="0" smtClean="0"/>
              <a:t>они</a:t>
            </a:r>
          </a:p>
          <a:p>
            <a:pPr>
              <a:buNone/>
            </a:pPr>
            <a:r>
              <a:rPr lang="ru-RU" sz="1800" dirty="0" smtClean="0"/>
              <a:t>практически </a:t>
            </a:r>
            <a:r>
              <a:rPr lang="ru-RU" sz="1800" dirty="0" smtClean="0"/>
              <a:t>никогда не </a:t>
            </a:r>
            <a:r>
              <a:rPr lang="ru-RU" sz="1800" dirty="0" smtClean="0"/>
              <a:t>нападают, </a:t>
            </a:r>
          </a:p>
          <a:p>
            <a:pPr>
              <a:buNone/>
            </a:pPr>
            <a:r>
              <a:rPr lang="ru-RU" sz="1800" dirty="0" smtClean="0"/>
              <a:t>так </a:t>
            </a:r>
            <a:r>
              <a:rPr lang="ru-RU" sz="1800" dirty="0" smtClean="0"/>
              <a:t>как опасаются, зная, что </a:t>
            </a:r>
            <a:r>
              <a:rPr lang="ru-RU" sz="1800" dirty="0" smtClean="0"/>
              <a:t>у</a:t>
            </a:r>
          </a:p>
          <a:p>
            <a:pPr>
              <a:buNone/>
            </a:pPr>
            <a:r>
              <a:rPr lang="ru-RU" sz="1800" dirty="0" smtClean="0"/>
              <a:t>человека</a:t>
            </a:r>
            <a:r>
              <a:rPr lang="ru-RU" sz="1800" dirty="0" smtClean="0"/>
              <a:t>, который забрел в </a:t>
            </a:r>
            <a:r>
              <a:rPr lang="ru-RU" sz="1800" dirty="0" smtClean="0"/>
              <a:t>лес,</a:t>
            </a:r>
          </a:p>
          <a:p>
            <a:pPr>
              <a:buNone/>
            </a:pPr>
            <a:r>
              <a:rPr lang="ru-RU" sz="1800" dirty="0" smtClean="0"/>
              <a:t>наверняка </a:t>
            </a:r>
            <a:r>
              <a:rPr lang="ru-RU" sz="1800" dirty="0" smtClean="0"/>
              <a:t>есть оружие</a:t>
            </a:r>
            <a:r>
              <a:rPr lang="ru-RU" sz="1800" dirty="0" smtClean="0"/>
              <a:t>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b="1" dirty="0" smtClean="0"/>
              <a:t>Внешность собаки </a:t>
            </a:r>
          </a:p>
          <a:p>
            <a:pPr>
              <a:buNone/>
            </a:pPr>
            <a:r>
              <a:rPr lang="ru-RU" sz="1800" b="1" dirty="0" smtClean="0"/>
              <a:t>В </a:t>
            </a:r>
            <a:r>
              <a:rPr lang="ru-RU" sz="1800" b="1" dirty="0" smtClean="0"/>
              <a:t>сереньком </a:t>
            </a:r>
            <a:r>
              <a:rPr lang="ru-RU" sz="1800" b="1" dirty="0" smtClean="0"/>
              <a:t>фраке </a:t>
            </a:r>
          </a:p>
          <a:p>
            <a:pPr>
              <a:buNone/>
            </a:pPr>
            <a:r>
              <a:rPr lang="ru-RU" sz="1800" b="1" dirty="0" smtClean="0"/>
              <a:t>В </a:t>
            </a:r>
            <a:r>
              <a:rPr lang="ru-RU" sz="1800" b="1" dirty="0" smtClean="0"/>
              <a:t>лесу под </a:t>
            </a:r>
            <a:r>
              <a:rPr lang="ru-RU" sz="1800" b="1" dirty="0" smtClean="0"/>
              <a:t>кустами</a:t>
            </a:r>
          </a:p>
          <a:p>
            <a:pPr>
              <a:buNone/>
            </a:pPr>
            <a:r>
              <a:rPr lang="ru-RU" sz="1800" b="1" dirty="0" smtClean="0"/>
              <a:t>Щёлкает </a:t>
            </a:r>
            <a:r>
              <a:rPr lang="ru-RU" sz="1800" b="1" dirty="0" smtClean="0"/>
              <a:t>клыками...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147" name="Picture 3" descr="C:\Users\Сергей\Desktop\zhivotnye-krasnodarskogo-kraya-opisaniya-nazvaniya-i-vidy-zhivotnyx-krasnodarskogo-kraya-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643314"/>
            <a:ext cx="4323859" cy="2738444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                     Заяц </a:t>
            </a:r>
            <a:r>
              <a:rPr lang="ru-RU" b="0" dirty="0" smtClean="0"/>
              <a:t>русак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4071966" cy="407196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800" dirty="0" smtClean="0"/>
              <a:t>Это животное широко распространено не только в Краснодарском крае, но и в других лесных российских зонах. Зверек отличается крупными габаритами и невероятной подвижностью. Несмотря на большую популярность среди охотников, популяция зайца-русака не </a:t>
            </a:r>
            <a:r>
              <a:rPr lang="ru-RU" sz="3800" dirty="0" smtClean="0"/>
              <a:t>уменьшается</a:t>
            </a:r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b="1" dirty="0" smtClean="0"/>
              <a:t>Он </a:t>
            </a:r>
            <a:r>
              <a:rPr lang="ru-RU" sz="4000" b="1" dirty="0" smtClean="0"/>
              <a:t>любитель грызть морковку, </a:t>
            </a:r>
            <a:br>
              <a:rPr lang="ru-RU" sz="4000" b="1" dirty="0" smtClean="0"/>
            </a:br>
            <a:r>
              <a:rPr lang="ru-RU" sz="4000" b="1" dirty="0" smtClean="0"/>
              <a:t>Ест капусту очень ловко, </a:t>
            </a:r>
            <a:br>
              <a:rPr lang="ru-RU" sz="4000" b="1" dirty="0" smtClean="0"/>
            </a:br>
            <a:r>
              <a:rPr lang="ru-RU" sz="4000" b="1" dirty="0" smtClean="0"/>
              <a:t>Скачет он то тут, то там, </a:t>
            </a:r>
            <a:br>
              <a:rPr lang="ru-RU" sz="4000" b="1" dirty="0" smtClean="0"/>
            </a:br>
            <a:r>
              <a:rPr lang="ru-RU" sz="4000" b="1" dirty="0" smtClean="0"/>
              <a:t>По полям и по лесам </a:t>
            </a:r>
            <a:br>
              <a:rPr lang="ru-RU" sz="4000" b="1" dirty="0" smtClean="0"/>
            </a:br>
            <a:r>
              <a:rPr lang="ru-RU" sz="4000" b="1" dirty="0" smtClean="0"/>
              <a:t>Серый, белый и косой, </a:t>
            </a:r>
            <a:br>
              <a:rPr lang="ru-RU" sz="4000" b="1" dirty="0" smtClean="0"/>
            </a:br>
            <a:r>
              <a:rPr lang="ru-RU" sz="4000" b="1" dirty="0" smtClean="0"/>
              <a:t>Кто, скажите, он такой? </a:t>
            </a:r>
            <a:endParaRPr lang="ru-RU" sz="4000" b="1" dirty="0"/>
          </a:p>
        </p:txBody>
      </p:sp>
      <p:pic>
        <p:nvPicPr>
          <p:cNvPr id="7170" name="Picture 2" descr="C:\Users\Сергей\Desktop\jackrabbit-673965_1920-Skeeze-Pixab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07653" y="2786058"/>
            <a:ext cx="4536313" cy="3024209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                  Дикий </a:t>
            </a:r>
            <a:r>
              <a:rPr lang="ru-RU" b="0" dirty="0" smtClean="0"/>
              <a:t>кабан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3857652" cy="335758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Дикий кабан намного крупнее домашней свиньи. А вот размер глаз и форма пятака у них схожи. Если условия среды хорошие, дикий кабанчик может вырасти до 1 метра длиной. Вес такого животного составит примерно 200 кг. Кстати, арсенал их звуков такой же, как и у свиней: хрюканье и визг.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b="1" dirty="0" smtClean="0"/>
          </a:p>
          <a:p>
            <a:pPr>
              <a:buNone/>
            </a:pPr>
            <a:r>
              <a:rPr lang="ru-RU" b="1" dirty="0" smtClean="0"/>
              <a:t>Этот </a:t>
            </a:r>
            <a:r>
              <a:rPr lang="ru-RU" b="1" dirty="0" smtClean="0"/>
              <a:t>зверь с двумя клыками,</a:t>
            </a:r>
            <a:br>
              <a:rPr lang="ru-RU" b="1" dirty="0" smtClean="0"/>
            </a:br>
            <a:r>
              <a:rPr lang="ru-RU" b="1" dirty="0" smtClean="0"/>
              <a:t>С очень мощными ногами</a:t>
            </a:r>
            <a:br>
              <a:rPr lang="ru-RU" b="1" dirty="0" smtClean="0"/>
            </a:br>
            <a:r>
              <a:rPr lang="ru-RU" b="1" dirty="0" smtClean="0"/>
              <a:t>И с лепешкой на носу.</a:t>
            </a:r>
            <a:br>
              <a:rPr lang="ru-RU" b="1" dirty="0" smtClean="0"/>
            </a:br>
            <a:r>
              <a:rPr lang="ru-RU" b="1" dirty="0" smtClean="0"/>
              <a:t>Роет землю он в лесу. </a:t>
            </a:r>
            <a:endParaRPr lang="ru-RU" b="1" dirty="0"/>
          </a:p>
        </p:txBody>
      </p:sp>
      <p:pic>
        <p:nvPicPr>
          <p:cNvPr id="8194" name="Picture 2" descr="C:\Users\Сергей\Desktop\zhivotnye-krasnodarskogo-kraya-opisaniya-nazvaniya-i-vidy-zhivotnyx-krasnodarskogo-kraya-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286124"/>
            <a:ext cx="4735899" cy="295204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115</TotalTime>
  <Words>600</Words>
  <Application>Microsoft Office PowerPoint</Application>
  <PresentationFormat>Экран (4:3)</PresentationFormat>
  <Paragraphs>87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Животные Краснодарского края</vt:lpstr>
      <vt:lpstr>           Бурый медведь</vt:lpstr>
      <vt:lpstr>                 Горный зубр  </vt:lpstr>
      <vt:lpstr>                       Леопард </vt:lpstr>
      <vt:lpstr>                         Ласка </vt:lpstr>
      <vt:lpstr>              Пятнистый олень </vt:lpstr>
      <vt:lpstr>                         Волк </vt:lpstr>
      <vt:lpstr>                     Заяц русак </vt:lpstr>
      <vt:lpstr>                  Дикий кабан </vt:lpstr>
      <vt:lpstr>                           Ёж </vt:lpstr>
      <vt:lpstr>                        Лиса </vt:lpstr>
      <vt:lpstr>                       Белка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12</cp:revision>
  <dcterms:created xsi:type="dcterms:W3CDTF">2019-08-14T13:44:32Z</dcterms:created>
  <dcterms:modified xsi:type="dcterms:W3CDTF">2019-08-14T15:40:23Z</dcterms:modified>
</cp:coreProperties>
</file>