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4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4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2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29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8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7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43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8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1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4F256-8296-4C16-9EDC-03BEAB4368F0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D852-53BF-4EDF-B879-7813153AC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5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z.lib.ru/b/boborykin_p_d/" TargetMode="External"/><Relationship Id="rId2" Type="http://schemas.openxmlformats.org/officeDocument/2006/relationships/hyperlink" Target="https://ru.wikipedia.org/wik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zhnyfoto.ru/raritet.php" TargetMode="External"/><Relationship Id="rId4" Type="http://schemas.openxmlformats.org/officeDocument/2006/relationships/hyperlink" Target="https://royallib.com/book/boborikin_petr/za_polveka_vospominaniy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5632" y="24837"/>
            <a:ext cx="7772400" cy="10279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следам нижегородских писателей…»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Боборыкин П.Д.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869160"/>
            <a:ext cx="7526696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52736"/>
            <a:ext cx="3324001" cy="39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105" y="5805264"/>
            <a:ext cx="65096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учитель русского языка и литературы Волкова Э.Е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Лицей № 87 имени Л.И. Новиковой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Н. Новгород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91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692696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ЗА ВНИМАНИЕ!!!</a:t>
            </a:r>
            <a:endParaRPr lang="ru-RU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556" y="1400582"/>
            <a:ext cx="7118920" cy="533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03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554461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Пётр </a:t>
            </a:r>
            <a:r>
              <a:rPr lang="ru-RU" dirty="0" err="1" smtClean="0"/>
              <a:t>Дми́триевич</a:t>
            </a:r>
            <a:r>
              <a:rPr lang="ru-RU" dirty="0" smtClean="0"/>
              <a:t> </a:t>
            </a:r>
            <a:r>
              <a:rPr lang="ru-RU" dirty="0" err="1" smtClean="0"/>
              <a:t>Боборы́кин</a:t>
            </a:r>
            <a:r>
              <a:rPr lang="ru-RU" dirty="0" smtClean="0"/>
              <a:t> (15 [27] августа 1836, Нижний Новгород — 12 августа 1921, Лугано, Швейцария) — русский писатель, драматург, журналист, публицист, критик и историк литературы, театральный деятель, мемуарист, переводчик. Почётный академик (1900).</a:t>
            </a:r>
          </a:p>
          <a:p>
            <a:r>
              <a:rPr lang="ru-RU" dirty="0"/>
              <a:t>Родился в семье помещика. Со стороны матери его дедом был генерал-майор Пётр Богданович Григорьев, кавалер ордена Св. Иоанна Иерусалимского (1800), один из организаторов Нижегородского ополчения 1812 года. Петрашевец Н. П. Григорьев был его дядей.</a:t>
            </a:r>
          </a:p>
          <a:p>
            <a:r>
              <a:rPr lang="ru-RU" dirty="0"/>
              <a:t>Учился в Нижегородской гимназии. В 1853 году поступил на камеральное отделение юридического факультета Императорского Казанского университета. Со второго курса работал в химической лаборатории под руководством А. М. Бутлерова. В студенческие годы перевёл учебник химии </a:t>
            </a:r>
            <a:r>
              <a:rPr lang="ru-RU" dirty="0" err="1"/>
              <a:t>Лемана</a:t>
            </a:r>
            <a:r>
              <a:rPr lang="ru-RU" dirty="0"/>
              <a:t>, изданный затем М. О. Вольфом. Увлёкшись химией, Боборыкин перевёлся в </a:t>
            </a:r>
            <a:r>
              <a:rPr lang="ru-RU" dirty="0" err="1"/>
              <a:t>Дерптский</a:t>
            </a:r>
            <a:r>
              <a:rPr lang="ru-RU" dirty="0"/>
              <a:t> университет, где в течение пяти лет (1855—1860) прослушал курс медицинского факультета, составил руководство по физиологической химии и совместно с В. </a:t>
            </a:r>
            <a:r>
              <a:rPr lang="ru-RU" dirty="0" err="1"/>
              <a:t>Бакстом</a:t>
            </a:r>
            <a:r>
              <a:rPr lang="ru-RU" dirty="0"/>
              <a:t>, своим товарищем, перевёл том руководства физиологии </a:t>
            </a:r>
            <a:r>
              <a:rPr lang="ru-RU" dirty="0" err="1" smtClean="0"/>
              <a:t>Дондерса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96752"/>
            <a:ext cx="304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80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7984" y="1052735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Свободно владея основными европейскими языками, объездив весь Старый Свет, Боборыкин слыл одним из культурнейших людей своей эпохи. Дебютировал как драматург в 1860 году, в этом же году напечатал комедию «Однодворец». В 1863—1864 годах опубликовал автобиографический роман «В путь-дорогу». Был редактором-издателем журнала «Библиотека для чтения» (1863—1865) и сотрудничал с «Русской сценой». Длительное время прожил за границей, где познакомился с Э. Золя, Э. Гонкуром, А. Доде. В 1900 году избран почётным академиком по разряду изящной словесности.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3367"/>
            <a:ext cx="4427984" cy="112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69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97346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Как вспоминал сам Боборыкин, «две главных словесных склонности: художественное письмо и выразительное чтение, — предмет интереса всей моей писательской жизни, — уже были намечены до наступления юношеского возраста, то-есть до поступления в университет». Первый рассказ, — юмористический — он написал после перехода в 6-й класс гимназии. Первая публикация — комедия «Однодворец» (1860).</a:t>
            </a:r>
          </a:p>
          <a:p>
            <a:r>
              <a:rPr lang="ru-RU" dirty="0" smtClean="0"/>
              <a:t>Работал в журналах «Отечественные записки», «Вестник Европы», «Северный вестник», «Русская мысль», «Артисте» и в других изданиях. Автор множества романов, повестей, рассказов, пьес, а также работ по истории западноевропейской и русской литературы. Наиболее известные произведения — романы «Жертва вечерняя» (1868), «Дельцы» (1872—1873), «Китай-город» (1882), «Василий </a:t>
            </a:r>
            <a:r>
              <a:rPr lang="ru-RU" dirty="0" err="1" smtClean="0"/>
              <a:t>Тёркин</a:t>
            </a:r>
            <a:r>
              <a:rPr lang="ru-RU" dirty="0" smtClean="0"/>
              <a:t>» (1892), «Тяга» (1898), повесть «Поумнел» (1890), комедия «Накипь» (1899).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436" y="1295400"/>
            <a:ext cx="3048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08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776" y="98514"/>
            <a:ext cx="886171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Массовое употребление понятия «интеллигенция» в русской культуре началось с 1860-х, когда журналист П. Д. Боборыкин стал употреблять его в прессе. Боборыкин объяснял, что заимствовал этот термин из немецкой культуры, где он использовался для обозначения части общества, которая занимается интеллектуальной деятельностью. Называя себя «крестным отцом» нового понятия, Боборыкин вкладывал в него особый смысл: определение интеллигенции как совокупности представителей «высокой умственной и этической культуры», а не «работников умственного труда». По его мнению, российская интеллигенция — это особый морально-этический феномен. К интеллигенции в этом понимании относятся представители разных профессиональных групп, различных политических убеждений, но имеющие общую духовно-нравственную основу. С этим смыслом понятие «интеллигенция» пришло обратно на Запад, где стало считаться чисто русским (</a:t>
            </a:r>
            <a:r>
              <a:rPr lang="ru-RU" dirty="0" err="1" smtClean="0"/>
              <a:t>intelligentsia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33145"/>
            <a:ext cx="4761533" cy="342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46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84456"/>
            <a:ext cx="4968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Роман «Китай-город» — одно из наиболее известных произведений П. Д. Боборыкина. Он изначально задумывался как роман-исследование, летописный документ, посвященный быту и нравам москвичей своего времени. Это произведение интересно не только с художественной, но и с исторической точки зрения. Боборыкину приписывают изобретение закусочного салата «</a:t>
            </a:r>
            <a:r>
              <a:rPr lang="ru-RU" dirty="0" err="1" smtClean="0"/>
              <a:t>Ерундопель</a:t>
            </a:r>
            <a:r>
              <a:rPr lang="ru-RU" dirty="0" smtClean="0"/>
              <a:t>», впервые представленного на страницах «Китай-города». В романе почти с научной точностью описываются детали купеческого быта, кулинарные предпочтения, интерьер, повседневные обязанности и привычки купцов и дворян на фоне предчувствий грядущих и происходящих в романе социально-политических изменений. Все это служит основной задаче писателя — обоснованию концепции исторической роли Москвы в последней трети XIX века.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59161"/>
            <a:ext cx="3458221" cy="528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74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32721" y="138730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конца 1870–х Боборыкин занимался драматургической и театральной деятельностью. Руководил частной театральной школой в Москве, театрально–литературным комитетом (1883–1885), был председателем Всероссийского съезда сценических деятелей (1897). Ему принадлежит более 100 повестей и рассказов, много романов.</a:t>
            </a:r>
          </a:p>
          <a:p>
            <a:r>
              <a:rPr lang="ru-RU" dirty="0" smtClean="0"/>
              <a:t>В 1914 г. из–за слепоты находился на лечении в Лугано (Швейцария) и по условиям военного времени не сумел вернуться в Россию.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472780" cy="560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9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102" y="0"/>
            <a:ext cx="91038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Хотя большая часть жизни Петра Дмитриевича связана с северной столицей, детство и юность он провел в Нижнем Новгороде. Дедом его был генерал–майор П.Б. Григорьев, служивший еще при Павле I. Усадьба генерала находилась на Большой Покровской улице у спуска на Лыкову дамбу. Сейчас на этом месте стоят другие здания под номерами 21, 23. Петра Боборыкина к гимназии готовили дома учителя. Гимназия располагалась в здании, где ныне находится НГПУ, на площади Минина и Пожарского. Петр Дмитриевич любил гулять со своими товарищами по городу. Особенно они любили прогулки на Гребешок. «Путь лежал с Покровки по Лыковой дамбе мимо церкви Жен–Мироносиц, потом опять кверху, мимо церкви Вознесения и Похвалы Богородицы…», – рассказывал Боборыкин. В своих мемуарах о любви к чтению хороших, добрых книг, интересе к театру он пишет: «…нас с детства выводили в театр…». Деревянное здание находилось на Большой Печерской, на месте, где сейчас речное училище. Его комедия «Однодворец» была поставлена в Нижегородском театре. Кстати, сам Петр Дмитриевич играл в этом спектакле одну из ролей.</a:t>
            </a:r>
          </a:p>
          <a:p>
            <a:r>
              <a:rPr lang="ru-RU" dirty="0" smtClean="0"/>
              <a:t>Как считал сам Боборыкин, именно Волга и нижегородская историческая старина заложили в его душу чувство связи с родиной, с ее тихой и истовой величавостью.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4437112"/>
            <a:ext cx="4313237" cy="233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89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ресурсы: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https://ru.wikipedia.org/wiki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http://az.lib.ru/b/boborykin_p_d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royallib.com/book/boborikin_petr/za_polveka_vospominaniya.html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http://www.nizhnyfoto.ru/raritet.php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9384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909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«По следам нижегородских писателей…» Боборыкин П.Д.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«Боборыкин П.Д.»</dc:title>
  <dc:creator>Эльвира</dc:creator>
  <cp:lastModifiedBy>52</cp:lastModifiedBy>
  <cp:revision>5</cp:revision>
  <dcterms:created xsi:type="dcterms:W3CDTF">2020-04-08T11:02:50Z</dcterms:created>
  <dcterms:modified xsi:type="dcterms:W3CDTF">2020-08-12T13:05:10Z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