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09970"/>
            <a:ext cx="3466018" cy="343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Проект по русскому языку на тему: «Имена прилагательные в «Сказке о рыбаке и </a:t>
            </a: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ыбке»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2967334"/>
            <a:ext cx="381642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Выполнил: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Ученик 4  класса </a:t>
            </a:r>
          </a:p>
          <a:p>
            <a:pPr algn="ctr"/>
            <a:r>
              <a:rPr lang="ru-RU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Доронькин</a:t>
            </a:r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Кирилл</a:t>
            </a:r>
            <a:endParaRPr lang="ru-RU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 descr="C:\Users\user\Downloads\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0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Основная часть: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Прочитав </a:t>
            </a:r>
            <a:r>
              <a:rPr lang="ru-RU" dirty="0"/>
              <a:t>сказку А.С. Пушкина «Сказка о рыбаке и рыбке», я обратил внимание на прилагательные, которые использует автор в сказке. Эти прилагательные я выписал в сочетании с существительными.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55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Словосочетания: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4904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606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Синонимы: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К </a:t>
            </a:r>
            <a:r>
              <a:rPr lang="ru-RU" sz="2400" dirty="0"/>
              <a:t>отдельным прилагательным можно </a:t>
            </a:r>
            <a:r>
              <a:rPr lang="ru-RU" sz="2400" dirty="0" smtClean="0"/>
              <a:t>подобрать синонимы:</a:t>
            </a:r>
            <a:endParaRPr lang="ru-RU" sz="2400" dirty="0"/>
          </a:p>
          <a:p>
            <a:pPr marL="0" indent="0">
              <a:buNone/>
            </a:pPr>
            <a:r>
              <a:rPr lang="ru-RU" dirty="0" smtClean="0"/>
              <a:t>Ветхая </a:t>
            </a:r>
            <a:r>
              <a:rPr lang="ru-RU" dirty="0"/>
              <a:t>- старая, заморская - иностранная, разбитая - сломанная, ласковое – хорошее. 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20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Сказка рыбаке и рыбке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3456384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640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Антонимы: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326" y="1682767"/>
            <a:ext cx="5941347" cy="436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486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Устаревшие слова: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Чупрун</a:t>
            </a:r>
            <a:r>
              <a:rPr lang="ru-RU" dirty="0"/>
              <a:t>, кичка, землянка, очи, корыто, душегрейка, палаты.</a:t>
            </a:r>
          </a:p>
        </p:txBody>
      </p:sp>
      <p:pic>
        <p:nvPicPr>
          <p:cNvPr id="4" name="Рисунок 3" descr="А. С. Пушкин &quot;День родного языка&quot; проводится для детей летнего оздоровительного лагеря &quot;Волшебство Изумрудного города&quot; 06. 06.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80928"/>
            <a:ext cx="4104456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334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Прилагательные, употребляемые в переносном значении: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Сердитые </a:t>
            </a:r>
            <a:r>
              <a:rPr lang="ru-RU" dirty="0"/>
              <a:t>волны, золотая рыбка, прямой простофиля</a:t>
            </a:r>
          </a:p>
          <a:p>
            <a:endParaRPr lang="ru-RU" dirty="0"/>
          </a:p>
        </p:txBody>
      </p:sp>
      <p:pic>
        <p:nvPicPr>
          <p:cNvPr id="4" name="Picture 4" descr="сказки для взрослых Записи в рубрике сказки для взрослых Дневник Лариса Ферапонтова : LiveInternet - Российский Сервис Онлайн-Дн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08920"/>
            <a:ext cx="5328592" cy="374441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33197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Заключение: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Мы знаем, что  прилагательные делают речь красивой и выразительной.  Я считаю, что автор хотел с помощью прилагательных описать своих героев, их характер, наряды старухи, гнев золотой рыбки и др. Автор употребил такие имена прилагательные, чтобы представить эту сказку как реальность.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1926148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173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Основная часть:</vt:lpstr>
      <vt:lpstr>Словосочетания:</vt:lpstr>
      <vt:lpstr>Синонимы:</vt:lpstr>
      <vt:lpstr>Антонимы:</vt:lpstr>
      <vt:lpstr>Устаревшие слова:</vt:lpstr>
      <vt:lpstr>Прилагательные, употребляемые в переносном значении:</vt:lpstr>
      <vt:lpstr>Заключение: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2016-02-07T12:33:01Z</dcterms:created>
  <dcterms:modified xsi:type="dcterms:W3CDTF">2016-02-07T13:04:11Z</dcterms:modified>
</cp:coreProperties>
</file>