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  <p:sldMasterId id="2147483768" r:id="rId3"/>
  </p:sldMasterIdLst>
  <p:notesMasterIdLst>
    <p:notesMasterId r:id="rId21"/>
  </p:notesMasterIdLst>
  <p:sldIdLst>
    <p:sldId id="284" r:id="rId4"/>
    <p:sldId id="303" r:id="rId5"/>
    <p:sldId id="302" r:id="rId6"/>
    <p:sldId id="288" r:id="rId7"/>
    <p:sldId id="289" r:id="rId8"/>
    <p:sldId id="290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291" r:id="rId20"/>
  </p:sldIdLst>
  <p:sldSz cx="9144000" cy="6858000" type="screen4x3"/>
  <p:notesSz cx="6858000" cy="9144000"/>
  <p:defaultTextStyle>
    <a:defPPr>
      <a:defRPr lang="ru-RU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64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78" d="100"/>
          <a:sy n="78" d="100"/>
        </p:scale>
        <p:origin x="109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C56D4F-D3D9-4F57-9D07-3FABF3006E25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B9D53-7A1E-4C4A-A77E-13D09B2BE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871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defTabSz="39382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fld id="{4A427AC2-B4E6-4EC8-867E-18321077EBAA}" type="slidenum">
              <a:rPr lang="ru-RU" sz="1100">
                <a:solidFill>
                  <a:prstClr val="black"/>
                </a:solidFill>
                <a:latin typeface="Arial" charset="0"/>
                <a:ea typeface="MS Gothic" charset="-128"/>
              </a:rPr>
              <a:pPr defTabSz="39382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t>1</a:t>
            </a:fld>
            <a:endParaRPr lang="ru-RU" sz="1100" dirty="0">
              <a:solidFill>
                <a:prstClr val="black"/>
              </a:solidFill>
              <a:latin typeface="Arial" charset="0"/>
              <a:ea typeface="MS Gothic" charset="-128"/>
            </a:endParaRPr>
          </a:p>
        </p:txBody>
      </p:sp>
      <p:sp>
        <p:nvSpPr>
          <p:cNvPr id="51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212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6B9D53-7A1E-4C4A-A77E-13D09B2BE9C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6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fld id="{93B91B50-3912-42ED-B945-7EA9F9E58473}" type="slidenum">
              <a:rPr lang="ru-RU" sz="13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pPr algn="r" defTabSz="407526" rtl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656650" algn="l"/>
                  <a:tab pos="1313299" algn="l"/>
                  <a:tab pos="1969949" algn="l"/>
                </a:tabLst>
              </a:pPr>
              <a:t>‹#›</a:t>
            </a:fld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fld id="{58074BC7-9ED8-4BF7-AF85-DAEBE0C62381}" type="slidenum">
              <a:rPr lang="ru-RU" sz="13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pPr algn="r" defTabSz="407526" rtl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656650" algn="l"/>
                  <a:tab pos="1313299" algn="l"/>
                  <a:tab pos="1969949" algn="l"/>
                </a:tabLst>
              </a:pPr>
              <a:t>‹#›</a:t>
            </a:fld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85565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85565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fld id="{EB368E60-8EED-478B-8E39-841524267FBB}" type="slidenum">
              <a:rPr lang="ru-RU" sz="13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pPr algn="r" defTabSz="407526" rtl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656650" algn="l"/>
                  <a:tab pos="1313299" algn="l"/>
                  <a:tab pos="1969949" algn="l"/>
                </a:tabLst>
              </a:pPr>
              <a:t>‹#›</a:t>
            </a:fld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7274-306C-4EAF-9BD9-C4AFB25A4388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49EE7-BE20-4BE8-9372-1FE25405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7274-306C-4EAF-9BD9-C4AFB25A4388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49EE7-BE20-4BE8-9372-1FE25405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7274-306C-4EAF-9BD9-C4AFB25A4388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49EE7-BE20-4BE8-9372-1FE25405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7274-306C-4EAF-9BD9-C4AFB25A4388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49EE7-BE20-4BE8-9372-1FE25405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7274-306C-4EAF-9BD9-C4AFB25A4388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49EE7-BE20-4BE8-9372-1FE25405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7274-306C-4EAF-9BD9-C4AFB25A4388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49EE7-BE20-4BE8-9372-1FE25405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7274-306C-4EAF-9BD9-C4AFB25A4388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49EE7-BE20-4BE8-9372-1FE25405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7274-306C-4EAF-9BD9-C4AFB25A4388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49EE7-BE20-4BE8-9372-1FE25405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fld id="{9909B2B2-B3B5-44E4-B97F-BF8ECEA37017}" type="slidenum">
              <a:rPr lang="ru-RU" sz="13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pPr algn="r" defTabSz="407526" rtl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656650" algn="l"/>
                  <a:tab pos="1313299" algn="l"/>
                  <a:tab pos="1969949" algn="l"/>
                </a:tabLst>
              </a:pPr>
              <a:t>‹#›</a:t>
            </a:fld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7274-306C-4EAF-9BD9-C4AFB25A4388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49EE7-BE20-4BE8-9372-1FE25405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7274-306C-4EAF-9BD9-C4AFB25A4388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49EE7-BE20-4BE8-9372-1FE25405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7274-306C-4EAF-9BD9-C4AFB25A4388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49EE7-BE20-4BE8-9372-1FE25405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DC0C0-27C9-4BD3-9F88-E00F420ED63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A8C-DEB7-449B-8D6B-318D456EE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DC0C0-27C9-4BD3-9F88-E00F420ED63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A8C-DEB7-449B-8D6B-318D456EE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DC0C0-27C9-4BD3-9F88-E00F420ED63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A8C-DEB7-449B-8D6B-318D456EE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DC0C0-27C9-4BD3-9F88-E00F420ED63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A8C-DEB7-449B-8D6B-318D456EE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DC0C0-27C9-4BD3-9F88-E00F420ED63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A8C-DEB7-449B-8D6B-318D456EE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DC0C0-27C9-4BD3-9F88-E00F420ED63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A8C-DEB7-449B-8D6B-318D456EE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DC0C0-27C9-4BD3-9F88-E00F420ED63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A8C-DEB7-449B-8D6B-318D456EE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fld id="{4B878D8D-D577-4F66-B93C-38DA6CF7C86D}" type="slidenum">
              <a:rPr lang="ru-RU" sz="13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pPr algn="r" defTabSz="407526" rtl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656650" algn="l"/>
                  <a:tab pos="1313299" algn="l"/>
                  <a:tab pos="1969949" algn="l"/>
                </a:tabLst>
              </a:pPr>
              <a:t>‹#›</a:t>
            </a:fld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DC0C0-27C9-4BD3-9F88-E00F420ED63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A8C-DEB7-449B-8D6B-318D456EE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DC0C0-27C9-4BD3-9F88-E00F420ED63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A8C-DEB7-449B-8D6B-318D456EE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DC0C0-27C9-4BD3-9F88-E00F420ED63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A8C-DEB7-449B-8D6B-318D456EE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DC0C0-27C9-4BD3-9F88-E00F420ED63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AEA8C-DEB7-449B-8D6B-318D456EE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fld id="{ADF1BA7F-DAED-4BEB-BF4F-2F211A0257CE}" type="slidenum">
              <a:rPr lang="ru-RU" sz="13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pPr algn="r" defTabSz="407526" rtl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656650" algn="l"/>
                  <a:tab pos="1313299" algn="l"/>
                  <a:tab pos="1969949" algn="l"/>
                </a:tabLst>
              </a:pPr>
              <a:t>‹#›</a:t>
            </a:fld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fld id="{A8076BCC-798E-42A8-84B9-D54F65322A2E}" type="slidenum">
              <a:rPr lang="ru-RU" sz="13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pPr algn="r" defTabSz="407526" rtl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656650" algn="l"/>
                  <a:tab pos="1313299" algn="l"/>
                  <a:tab pos="1969949" algn="l"/>
                </a:tabLst>
              </a:pPr>
              <a:t>‹#›</a:t>
            </a:fld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fld id="{9E400EC7-D2EC-43BC-99E1-BC5127A5C16D}" type="slidenum">
              <a:rPr lang="ru-RU" sz="13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pPr algn="r" defTabSz="407526" rtl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656650" algn="l"/>
                  <a:tab pos="1313299" algn="l"/>
                  <a:tab pos="1969949" algn="l"/>
                </a:tabLst>
              </a:pPr>
              <a:t>‹#›</a:t>
            </a:fld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fld id="{B42C6735-E81E-4436-9BAD-348B169E44B2}" type="slidenum">
              <a:rPr lang="ru-RU" sz="13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pPr algn="r" defTabSz="407526" rtl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656650" algn="l"/>
                  <a:tab pos="1313299" algn="l"/>
                  <a:tab pos="1969949" algn="l"/>
                </a:tabLst>
              </a:pPr>
              <a:t>‹#›</a:t>
            </a:fld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fld id="{2524CD01-A406-400A-B30E-DF834DE14374}" type="slidenum">
              <a:rPr lang="ru-RU" sz="13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pPr algn="r" defTabSz="407526" rtl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656650" algn="l"/>
                  <a:tab pos="1313299" algn="l"/>
                  <a:tab pos="1969949" algn="l"/>
                </a:tabLst>
              </a:pPr>
              <a:t>‹#›</a:t>
            </a:fld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 algn="l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07526" rtl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650" algn="l"/>
                <a:tab pos="1313299" algn="l"/>
                <a:tab pos="1969949" algn="l"/>
              </a:tabLst>
            </a:pPr>
            <a:fld id="{5C1222F5-BF42-411B-B603-CCD22A198DDD}" type="slidenum">
              <a:rPr lang="ru-RU" sz="13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pPr algn="r" defTabSz="407526" rtl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656650" algn="l"/>
                  <a:tab pos="1313299" algn="l"/>
                  <a:tab pos="1969949" algn="l"/>
                </a:tabLst>
              </a:pPr>
              <a:t>‹#›</a:t>
            </a:fld>
            <a:endParaRPr lang="ru-RU" sz="1300" kern="1200">
              <a:solidFill>
                <a:srgbClr val="000000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9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60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Четвертый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algn="l" defTabSz="407526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 kern="1200">
              <a:ea typeface="MS Gothic" charset="-128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656650" algn="l"/>
                <a:tab pos="1313299" algn="l"/>
                <a:tab pos="1969949" algn="l"/>
                <a:tab pos="262659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526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 kern="1200">
              <a:ea typeface="MS Gothic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526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E1C20D6F-2120-48C1-A92A-AA38984D91AE}" type="slidenum">
              <a:rPr lang="ru-RU" kern="1200">
                <a:ea typeface="MS Gothic" charset="-128"/>
              </a:rPr>
              <a:pPr defTabSz="407526" rtl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‹#›</a:t>
            </a:fld>
            <a:endParaRPr lang="ru-RU" kern="1200">
              <a:ea typeface="MS Gothic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930" indent="-259204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marL="1036815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marL="1451541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marL="1866268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80994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5720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10446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5172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1045" indent="-311045" algn="l" defTabSz="407526" rtl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07526" rtl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815" indent="-207363" algn="l" defTabSz="407526" rtl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1541" indent="-207363" algn="l" defTabSz="407526" rtl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6268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994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5720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10446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5172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D7274-306C-4EAF-9BD9-C4AFB25A4388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49EE7-BE20-4BE8-9372-1FE25405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DC0C0-27C9-4BD3-9F88-E00F420ED63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AEA8C-DEB7-449B-8D6B-318D456EE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20885022">
            <a:off x="779919" y="1779067"/>
            <a:ext cx="7565799" cy="2299731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lIns="91440" tIns="45720" rIns="91440" bIns="45720">
            <a:prstTxWarp prst="textWave2">
              <a:avLst>
                <a:gd name="adj1" fmla="val 20000"/>
                <a:gd name="adj2" fmla="val -124"/>
              </a:avLst>
            </a:prstTxWarp>
            <a:spAutoFit/>
          </a:bodyPr>
          <a:lstStyle/>
          <a:p>
            <a:pPr algn="ctr"/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Какого цвета лето?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48018" y="558924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ru-RU" sz="3100" dirty="0" smtClean="0"/>
              <a:t>Подготовила: </a:t>
            </a:r>
            <a:r>
              <a:rPr lang="ru-RU" sz="3100" dirty="0" err="1" smtClean="0"/>
              <a:t>Мухаматуллина</a:t>
            </a:r>
            <a:r>
              <a:rPr lang="ru-RU" sz="3100" dirty="0" smtClean="0"/>
              <a:t> Ю.Р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CFA79AA-E496-4E93-8DB1-A9DAC59F0E3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352928" cy="6048672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C0B4AD51-1435-4622-9A32-9804F26079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56895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4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C70D2763-1A4B-40F1-AF3F-E124F209D761}"/>
              </a:ext>
            </a:extLst>
          </p:cNvPr>
          <p:cNvSpPr/>
          <p:nvPr/>
        </p:nvSpPr>
        <p:spPr>
          <a:xfrm>
            <a:off x="395536" y="476672"/>
            <a:ext cx="8136904" cy="399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Ты говоришь, красного? Посмотри внимательно!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AD8EE0EA-842D-4D6A-8A1F-119FF9B8C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9" y="1094203"/>
            <a:ext cx="3168352" cy="2451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A2E8743E-C439-4585-BF0F-271398848B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29" y="3782686"/>
            <a:ext cx="2572748" cy="251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xmlns="" id="{8DE18B58-B851-40F5-98E0-63F4FD685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1112994"/>
            <a:ext cx="2622747" cy="243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xmlns="" id="{A492ED61-6848-4E07-B4D8-B8A8458E0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430" y="1094203"/>
            <a:ext cx="2622747" cy="242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>
            <a:extLst>
              <a:ext uri="{FF2B5EF4-FFF2-40B4-BE49-F238E27FC236}">
                <a16:creationId xmlns:a16="http://schemas.microsoft.com/office/drawing/2014/main" xmlns="" id="{D309EFB5-666B-4418-9A2C-8D037824CA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65" y="3782685"/>
            <a:ext cx="3161965" cy="259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>
            <a:extLst>
              <a:ext uri="{FF2B5EF4-FFF2-40B4-BE49-F238E27FC236}">
                <a16:creationId xmlns:a16="http://schemas.microsoft.com/office/drawing/2014/main" xmlns="" id="{C7C45BB0-5555-4A7D-AFD3-1660C661B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176" y="3782684"/>
            <a:ext cx="2572748" cy="274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365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>
            <a:extLst>
              <a:ext uri="{FF2B5EF4-FFF2-40B4-BE49-F238E27FC236}">
                <a16:creationId xmlns:a16="http://schemas.microsoft.com/office/drawing/2014/main" xmlns="" id="{6BC588F7-2B56-4EDF-B58F-5217D8014C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96944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5C2012E2-1F56-46CA-BB1B-2960D35DDC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96944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171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5676DEF6-34B1-40FF-9B74-F01A1AF1717A}"/>
              </a:ext>
            </a:extLst>
          </p:cNvPr>
          <p:cNvSpPr/>
          <p:nvPr/>
        </p:nvSpPr>
        <p:spPr>
          <a:xfrm>
            <a:off x="539552" y="548680"/>
            <a:ext cx="8208912" cy="40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Посмотри, какого еще цвета может быть лето!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xmlns="" id="{8FD4901B-591F-47EB-B715-2D56E5C44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5"/>
            <a:ext cx="403244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xmlns="" id="{29DBF349-BA78-43AD-9323-0D29535B2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789041"/>
            <a:ext cx="453650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xmlns="" id="{BDA11FE3-E656-42CB-B1D7-CCC437B631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24745"/>
            <a:ext cx="44644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xmlns="" id="{E951A03D-4548-4C7F-92D0-C0A8D1095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14291"/>
            <a:ext cx="3960440" cy="2783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077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7BDAEA2-63F6-4DB7-BF76-C00511C444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8352928" cy="612068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D6F3F18-4FFB-4A26-8621-01C920DB7392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404664"/>
            <a:ext cx="8640960" cy="612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60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BF110DF-928C-4831-B411-D7A6E816DD09}"/>
              </a:ext>
            </a:extLst>
          </p:cNvPr>
          <p:cNvSpPr/>
          <p:nvPr/>
        </p:nvSpPr>
        <p:spPr>
          <a:xfrm>
            <a:off x="467544" y="476672"/>
            <a:ext cx="7200800" cy="40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Значит, ЛЕТО какого цвета…….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104" name="Picture 8">
            <a:extLst>
              <a:ext uri="{FF2B5EF4-FFF2-40B4-BE49-F238E27FC236}">
                <a16:creationId xmlns:a16="http://schemas.microsoft.com/office/drawing/2014/main" xmlns="" id="{4EBCB823-5A44-41A3-BF15-D94BE17C3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882039"/>
            <a:ext cx="8532948" cy="3094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212B829-BDBC-43D1-963B-254B8BD165EF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7524" y="3382284"/>
            <a:ext cx="8532948" cy="309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221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1C855143-3E51-400A-B3C6-923FBF9B1662}"/>
              </a:ext>
            </a:extLst>
          </p:cNvPr>
          <p:cNvSpPr/>
          <p:nvPr/>
        </p:nvSpPr>
        <p:spPr>
          <a:xfrm>
            <a:off x="1331640" y="442177"/>
            <a:ext cx="5976060" cy="655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</a:t>
            </a:r>
            <a:r>
              <a:rPr lang="ru-RU" sz="36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ль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</a:t>
            </a: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оцв</a:t>
            </a:r>
            <a:r>
              <a:rPr lang="ru-RU" sz="36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етн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ого!</a:t>
            </a:r>
            <a:endParaRPr lang="ru-RU" sz="36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xmlns="" id="{6ED6A6A0-D76D-49BD-8D1B-50C7EF627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098062"/>
            <a:ext cx="4571999" cy="549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10F1C09-1496-4781-8677-E93CBB4CCED8}"/>
              </a:ext>
            </a:extLst>
          </p:cNvPr>
          <p:cNvSpPr/>
          <p:nvPr/>
        </p:nvSpPr>
        <p:spPr>
          <a:xfrm>
            <a:off x="539552" y="297054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1EFDA29-3A69-44F6-9DF2-34BBBC57AA76}"/>
              </a:ext>
            </a:extLst>
          </p:cNvPr>
          <p:cNvSpPr/>
          <p:nvPr/>
        </p:nvSpPr>
        <p:spPr>
          <a:xfrm>
            <a:off x="208867" y="1098062"/>
            <a:ext cx="50360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лета много красок, и каждый видит это.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спрашивают часто – Какого лето цвета?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Оно бывает разным. И красным, и зеленым.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Оранжевым бывает, от солнца раскаленным.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бывает белым, как в небе облака.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желтым, как цыплята, и синим, как река.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если на полянку цветочную прийти,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можно разноцветное лето там найти!</a:t>
            </a:r>
          </a:p>
          <a:p>
            <a:pPr algn="ctr"/>
            <a:r>
              <a:rPr lang="ru-RU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Елена </a:t>
            </a:r>
            <a:r>
              <a:rPr lang="ru-RU" b="1" i="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Бурлаченко</a:t>
            </a:r>
            <a:r>
              <a:rPr lang="ru-RU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5F480CE3-28F0-4252-90E6-1B9991A104E2}"/>
              </a:ext>
            </a:extLst>
          </p:cNvPr>
          <p:cNvSpPr/>
          <p:nvPr/>
        </p:nvSpPr>
        <p:spPr>
          <a:xfrm>
            <a:off x="208867" y="3679818"/>
            <a:ext cx="4572000" cy="2739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Лето, Лето, Какого ты цвета?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Синего и красного –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Самого прекрасного!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Желтого чистого –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Самого лучистого!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Зеленого и белого –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Самого смелого!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Разноцветное ты, Лето,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краски яркие одето!</a:t>
            </a:r>
          </a:p>
        </p:txBody>
      </p:sp>
    </p:spTree>
    <p:extLst>
      <p:ext uri="{BB962C8B-B14F-4D97-AF65-F5344CB8AC3E}">
        <p14:creationId xmlns:p14="http://schemas.microsoft.com/office/powerpoint/2010/main" val="496044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1296471419_futuru">
            <a:extLst>
              <a:ext uri="{FF2B5EF4-FFF2-40B4-BE49-F238E27FC236}">
                <a16:creationId xmlns:a16="http://schemas.microsoft.com/office/drawing/2014/main" xmlns="" id="{E6EF6AF9-B947-4601-932A-0F597DC13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063516"/>
          </a:xfrm>
          <a:prstGeom prst="rect">
            <a:avLst/>
          </a:prstGeom>
          <a:noFill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E523627-BB41-446A-BA99-7D765E21BBF6}"/>
              </a:ext>
            </a:extLst>
          </p:cNvPr>
          <p:cNvSpPr/>
          <p:nvPr/>
        </p:nvSpPr>
        <p:spPr>
          <a:xfrm>
            <a:off x="1835696" y="2276872"/>
            <a:ext cx="6696744" cy="2389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МОЛОДЦЫ,</a:t>
            </a:r>
          </a:p>
          <a:p>
            <a:pPr algn="ctr">
              <a:lnSpc>
                <a:spcPct val="106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algn="ctr">
              <a:lnSpc>
                <a:spcPct val="106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РЕБЯТА!!!   </a:t>
            </a:r>
            <a:endParaRPr lang="ru-RU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A770CA00-33C1-436A-8060-933F593AE275}"/>
              </a:ext>
            </a:extLst>
          </p:cNvPr>
          <p:cNvSpPr/>
          <p:nvPr/>
        </p:nvSpPr>
        <p:spPr>
          <a:xfrm>
            <a:off x="5076056" y="6170533"/>
            <a:ext cx="4176464" cy="773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презентации были использованы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интернет-ресурсы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672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36BAABA-91E8-4E30-B545-A77D400B772D}"/>
              </a:ext>
            </a:extLst>
          </p:cNvPr>
          <p:cNvSpPr/>
          <p:nvPr/>
        </p:nvSpPr>
        <p:spPr>
          <a:xfrm>
            <a:off x="467544" y="624322"/>
            <a:ext cx="8280920" cy="5430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Дети многое познают через окружающий нас мир. Очень важным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элементами в этом являются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элементарных сенсорных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представлений, наглядно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действенного мышления. Данная презентация способствует развитию у детей познавательного интереса через расширение кругозора и представлений </a:t>
            </a:r>
          </a:p>
          <a:p>
            <a:pPr algn="ctr">
              <a:lnSpc>
                <a:spcPct val="10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 окружающем мире.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0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0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Ожидаемые результаты: у детей должен вырасти уровень сформированности представлений о признаках лета, об основных цветах спектра. После просмотра презентации и беседы по ее содержанию формирование этих представлений у детей будет более успешным.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004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41167F8-08BB-4450-8304-39B249A948C4}"/>
              </a:ext>
            </a:extLst>
          </p:cNvPr>
          <p:cNvSpPr/>
          <p:nvPr/>
        </p:nvSpPr>
        <p:spPr>
          <a:xfrm>
            <a:off x="467544" y="1162514"/>
            <a:ext cx="8208912" cy="399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0C9A90FC-DD92-4944-A8FE-36BD78241905}"/>
              </a:ext>
            </a:extLst>
          </p:cNvPr>
          <p:cNvSpPr/>
          <p:nvPr/>
        </p:nvSpPr>
        <p:spPr>
          <a:xfrm>
            <a:off x="376692" y="516177"/>
            <a:ext cx="8390616" cy="5549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развитие у детей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интереса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окружающему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миру, расширение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представлений о лете. </a:t>
            </a:r>
          </a:p>
          <a:p>
            <a:pPr>
              <a:lnSpc>
                <a:spcPct val="106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342900" indent="-342900">
              <a:lnSpc>
                <a:spcPct val="106000"/>
              </a:lnSpc>
              <a:spcAft>
                <a:spcPts val="0"/>
              </a:spcAft>
              <a:buFontTx/>
              <a:buChar char="-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Образовательные: продолжать формировать представления о летних явлениях и признаках, закреплять знания об основных цветах спектра. Обогащать активный словарь, побуждать согласовывать прилагательные с существительными. Развивать умение подбирать слова-признаки к заданным словам.</a:t>
            </a:r>
          </a:p>
          <a:p>
            <a:pPr marL="342900" indent="-342900">
              <a:lnSpc>
                <a:spcPct val="106000"/>
              </a:lnSpc>
              <a:spcAft>
                <a:spcPts val="0"/>
              </a:spcAft>
              <a:buFontTx/>
              <a:buChar char="-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Развивающие: развивать слуховое и зрительное внимание; умение внимательно слушать взрослого и отвечать на вопросы. Развивать способность наблюдать и видеть красоту природы, беречь и любить её. </a:t>
            </a:r>
          </a:p>
          <a:p>
            <a:pPr marL="342900" indent="-342900">
              <a:lnSpc>
                <a:spcPct val="106000"/>
              </a:lnSpc>
              <a:spcAft>
                <a:spcPts val="0"/>
              </a:spcAft>
              <a:buFontTx/>
              <a:buChar char="-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Воспитательные: воспитывать у детей любознательность.</a:t>
            </a:r>
          </a:p>
          <a:p>
            <a:pPr>
              <a:lnSpc>
                <a:spcPct val="106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Вызвать положительные эмоции у детей.</a:t>
            </a:r>
            <a:endParaRPr lang="ru-RU" sz="2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909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E61921ED-E101-4A7F-81C3-83D62DE49782}"/>
              </a:ext>
            </a:extLst>
          </p:cNvPr>
          <p:cNvSpPr/>
          <p:nvPr/>
        </p:nvSpPr>
        <p:spPr>
          <a:xfrm>
            <a:off x="4716016" y="980728"/>
            <a:ext cx="4139952" cy="5208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Лето солнышком вкатилось,</a:t>
            </a:r>
            <a:b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Засияло, засветилось</a:t>
            </a:r>
            <a:b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Вишнями, ромашками,</a:t>
            </a:r>
            <a:b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Лютиками, кашками.</a:t>
            </a:r>
            <a:b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Лето! Лето! Лето! Лето!</a:t>
            </a:r>
            <a:b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краски яркие одето,</a:t>
            </a:r>
            <a:b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Жарким солнышком согрето,</a:t>
            </a:r>
            <a:b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подольше будет лето!</a:t>
            </a:r>
            <a:b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                    Л. Некрасова</a:t>
            </a:r>
            <a:endParaRPr lang="ru-RU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6A95C0C-94FE-490F-8699-42F4253D00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0728"/>
            <a:ext cx="4032448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225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51FEBF0-8D6A-48AF-B0E3-1BAFCD3BDCB1}"/>
              </a:ext>
            </a:extLst>
          </p:cNvPr>
          <p:cNvSpPr/>
          <p:nvPr/>
        </p:nvSpPr>
        <p:spPr>
          <a:xfrm>
            <a:off x="467544" y="548680"/>
            <a:ext cx="8280920" cy="728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Посмотри на картинки и расскажи, что ты видишь, когда это бывает, какого цвета предметы. Значит лето, какого цвета?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C6DCDEE-EDCF-4B7E-9F89-81DCDEDECD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84784"/>
            <a:ext cx="1973213" cy="183128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E657AA2-0B65-4F93-810D-3B058F2C448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996417"/>
            <a:ext cx="1973213" cy="183128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A21DF739-B3FE-4397-89D2-366F21B5F53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104" y="4078799"/>
            <a:ext cx="2749454" cy="180452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CE7AF11E-EDAA-45EC-9BA1-FA469FE54EE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126" y="1484784"/>
            <a:ext cx="2143125" cy="1831281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8C92A55B-EBBB-4A65-A1CB-3103D6F8417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104" y="1772816"/>
            <a:ext cx="2645698" cy="1547368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42C06F82-25DC-4978-9E79-DC7905D9F80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126" y="4078799"/>
            <a:ext cx="2143125" cy="174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018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CB49B29D-643B-46F6-8169-B218122395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424936" cy="590465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1AE07BB-F8FB-45A5-8301-7A262354CB1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8496944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33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2B413D9-8B13-4C3F-A8B9-9B362583CAD3}"/>
              </a:ext>
            </a:extLst>
          </p:cNvPr>
          <p:cNvSpPr/>
          <p:nvPr/>
        </p:nvSpPr>
        <p:spPr>
          <a:xfrm>
            <a:off x="683568" y="548680"/>
            <a:ext cx="8064896" cy="399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Зеленого? Посмотрим дальше?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865C2AAD-AF98-45F7-A081-F60B3FD2F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2664296" cy="248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98AB6124-22AD-4FB0-9E4F-F5D51A338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5064"/>
            <a:ext cx="2664296" cy="248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F1B61235-3D24-4236-8BF3-7500D4764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0630" y="4005064"/>
            <a:ext cx="2564904" cy="248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xmlns="" id="{E4A0CC69-8C11-4E99-87D7-7813FFC03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005063"/>
            <a:ext cx="3168354" cy="2437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xmlns="" id="{71C791EC-26FF-438F-B2E6-4D99C442E0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844" y="1124744"/>
            <a:ext cx="2808312" cy="248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:a16="http://schemas.microsoft.com/office/drawing/2014/main" xmlns="" id="{585F14AD-F525-4425-BCE3-7969C28D23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0631" y="1167094"/>
            <a:ext cx="2657834" cy="243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711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9EA3B1D-39A0-44ED-9EA1-588FDFC5089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8496944" cy="6048672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09EA6E4E-CA58-466A-A7CD-A0A6215FE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8938"/>
            <a:ext cx="8424936" cy="607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37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9D9E3B50-340C-4CED-8CC8-4445A1B0031C}"/>
              </a:ext>
            </a:extLst>
          </p:cNvPr>
          <p:cNvSpPr/>
          <p:nvPr/>
        </p:nvSpPr>
        <p:spPr>
          <a:xfrm>
            <a:off x="683568" y="548680"/>
            <a:ext cx="6408712" cy="399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Думаешь, желтого? Давай, еще посмотрим!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xmlns="" id="{D396C609-D08F-493B-9746-FC9B45F30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259228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xmlns="" id="{E20B4409-D1C6-41BD-AC56-636AE7903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617023"/>
            <a:ext cx="2880320" cy="283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xmlns="" id="{7D48FF96-F520-468A-B89C-0DA207D47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054" y="1136108"/>
            <a:ext cx="3168352" cy="2480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xmlns="" id="{3B72DDD2-CB08-48FA-AAFC-4F4A127FC4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628" y="3805047"/>
            <a:ext cx="3014564" cy="2648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xmlns="" id="{910C145C-877F-4DB2-8E95-5D88D01C9F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979" y="3805047"/>
            <a:ext cx="2243934" cy="221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>
            <a:extLst>
              <a:ext uri="{FF2B5EF4-FFF2-40B4-BE49-F238E27FC236}">
                <a16:creationId xmlns:a16="http://schemas.microsoft.com/office/drawing/2014/main" xmlns="" id="{AEEF2D6B-4B56-41D0-9EC3-6B7AC55387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749" y="1136108"/>
            <a:ext cx="2140699" cy="229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212727"/>
      </p:ext>
    </p:extLst>
  </p:cSld>
  <p:clrMapOvr>
    <a:masterClrMapping/>
  </p:clrMapOvr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1430</TotalTime>
  <Words>342</Words>
  <Application>Microsoft Office PowerPoint</Application>
  <PresentationFormat>Экран (4:3)</PresentationFormat>
  <Paragraphs>46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Arial Unicode MS</vt:lpstr>
      <vt:lpstr>MS Gothic</vt:lpstr>
      <vt:lpstr>Arial</vt:lpstr>
      <vt:lpstr>Calibri</vt:lpstr>
      <vt:lpstr>Century Schoolbook</vt:lpstr>
      <vt:lpstr>Tahoma</vt:lpstr>
      <vt:lpstr>Times New Roman</vt:lpstr>
      <vt:lpstr>2_Тема Office</vt:lpstr>
      <vt:lpstr>Специальное оформление</vt:lpstr>
      <vt:lpstr>1_Специальное оформление</vt:lpstr>
      <vt:lpstr>Подготовила: Мухаматуллина Ю.Р.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WolfishLair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Сайра Аллямова</cp:lastModifiedBy>
  <cp:revision>107</cp:revision>
  <dcterms:created xsi:type="dcterms:W3CDTF">2013-07-16T12:27:22Z</dcterms:created>
  <dcterms:modified xsi:type="dcterms:W3CDTF">2020-08-12T12:34:43Z</dcterms:modified>
</cp:coreProperties>
</file>