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9C069DB-1697-4224-816C-BF613F0E5F3B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4A85321-C57F-4226-A2C9-3CB9ED8A39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microsoft.com/office/2007/relationships/hdphoto" Target="../media/hdphoto3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772816"/>
            <a:ext cx="7426827" cy="3152641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sz="7200" dirty="0" smtClean="0">
                <a:solidFill>
                  <a:srgbClr val="002060"/>
                </a:solidFill>
                <a:effectLst/>
                <a:latin typeface="Cambria" panose="02040503050406030204" pitchFamily="18" charset="0"/>
              </a:rPr>
              <a:t>Найди лишнее</a:t>
            </a:r>
            <a:endParaRPr lang="ru-RU" sz="7200" dirty="0">
              <a:solidFill>
                <a:srgbClr val="002060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04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22" b="92593" l="139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40" y="980728"/>
            <a:ext cx="2558716" cy="25202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8303" y="476672"/>
            <a:ext cx="3291794" cy="27363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322" y="4320502"/>
            <a:ext cx="2770866" cy="18601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3" y="1988841"/>
            <a:ext cx="2266591" cy="21815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7468" y="4869160"/>
            <a:ext cx="2583215" cy="155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0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12" y="2708920"/>
            <a:ext cx="2438405" cy="19842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500" b="92000" l="4500" r="97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143404"/>
            <a:ext cx="2708920" cy="27089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2774" b="89059" l="2183" r="986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90" y="260648"/>
            <a:ext cx="2615952" cy="28043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89" y="3933056"/>
            <a:ext cx="2833126" cy="24374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8374" y="647293"/>
            <a:ext cx="2036571" cy="203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80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D3D4D9"/>
              </a:clrFrom>
              <a:clrTo>
                <a:srgbClr val="D3D4D9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533" b="83467" l="18700" r="76000">
                        <a14:backgroundMark x1="38550" y1="66000" x2="38550" y2="6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3501008"/>
            <a:ext cx="4475989" cy="33569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548680"/>
            <a:ext cx="2646446" cy="28803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861048"/>
            <a:ext cx="3923928" cy="2615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929" y="253426"/>
            <a:ext cx="3401057" cy="34708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191678"/>
            <a:ext cx="3777547" cy="377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87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60648"/>
            <a:ext cx="2686972" cy="25946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9205" y="3284984"/>
            <a:ext cx="2940305" cy="29141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905672"/>
            <a:ext cx="3936437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463468"/>
            <a:ext cx="2862287" cy="27835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25" y="476672"/>
            <a:ext cx="2636912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9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783" y="620688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758" y="4212327"/>
            <a:ext cx="3693115" cy="23081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3757" y="364226"/>
            <a:ext cx="3619119" cy="27143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356992"/>
            <a:ext cx="4792225" cy="35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</TotalTime>
  <Words>2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Найди лишнее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</dc:creator>
  <cp:lastModifiedBy>Наталия</cp:lastModifiedBy>
  <cp:revision>8</cp:revision>
  <dcterms:created xsi:type="dcterms:W3CDTF">2020-08-10T16:10:35Z</dcterms:created>
  <dcterms:modified xsi:type="dcterms:W3CDTF">2020-08-12T12:54:29Z</dcterms:modified>
</cp:coreProperties>
</file>