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c7.hotpng.com/preview/495/539/681/bicycle-euclidean-vector-city-building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85926"/>
            <a:ext cx="8458200" cy="1222375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Мой любимый город Гагарин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ТАНЯ\Desktop\фото 20\20190403_0630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984984" y="2698984"/>
            <a:ext cx="3388842" cy="4929190"/>
          </a:xfrm>
          <a:prstGeom prst="rect">
            <a:avLst/>
          </a:prstGeom>
          <a:noFill/>
        </p:spPr>
      </p:pic>
      <p:pic>
        <p:nvPicPr>
          <p:cNvPr id="9220" name="Picture 4" descr="C:\Users\ТАНЯ\Desktop\фото 20\20190401_1308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08637" y="3534711"/>
            <a:ext cx="3357563" cy="3289019"/>
          </a:xfrm>
          <a:prstGeom prst="rect">
            <a:avLst/>
          </a:prstGeom>
          <a:noFill/>
        </p:spPr>
      </p:pic>
      <p:pic>
        <p:nvPicPr>
          <p:cNvPr id="9221" name="Picture 5" descr="C:\Users\ТАНЯ\Desktop\фото 20\20190401_1308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286376" y="-142871"/>
            <a:ext cx="3500438" cy="3786183"/>
          </a:xfrm>
          <a:prstGeom prst="rect">
            <a:avLst/>
          </a:prstGeom>
          <a:noFill/>
        </p:spPr>
      </p:pic>
      <p:pic>
        <p:nvPicPr>
          <p:cNvPr id="9218" name="Picture 2" descr="C:\Users\ТАНЯ\Desktop\фото 20\20190401_1311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98091" y="-498091"/>
            <a:ext cx="3500438" cy="4496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ТАНЯ\Desktop\фото 20\музей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4235959"/>
            <a:ext cx="4429124" cy="2622041"/>
          </a:xfrm>
          <a:prstGeom prst="rect">
            <a:avLst/>
          </a:prstGeom>
          <a:noFill/>
        </p:spPr>
      </p:pic>
      <p:pic>
        <p:nvPicPr>
          <p:cNvPr id="10244" name="Picture 4" descr="C:\Users\ТАНЯ\Desktop\фото 20\музей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667123" cy="2443221"/>
          </a:xfrm>
          <a:prstGeom prst="rect">
            <a:avLst/>
          </a:prstGeom>
          <a:noFill/>
        </p:spPr>
      </p:pic>
      <p:pic>
        <p:nvPicPr>
          <p:cNvPr id="10242" name="Picture 2" descr="C:\Users\ТАНЯ\Desktop\фото 20\музей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2000240"/>
            <a:ext cx="4857784" cy="3036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Я\Desktop\фото 20\20190402_182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572120" y="428616"/>
            <a:ext cx="3071834" cy="2643182"/>
          </a:xfrm>
          <a:prstGeom prst="rect">
            <a:avLst/>
          </a:prstGeom>
          <a:noFill/>
        </p:spPr>
      </p:pic>
      <p:pic>
        <p:nvPicPr>
          <p:cNvPr id="11267" name="Picture 3" descr="C:\Users\ТАНЯ\Desktop\фото 20\20190402_1825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600338" y="1100347"/>
            <a:ext cx="6572272" cy="4657281"/>
          </a:xfrm>
          <a:prstGeom prst="rect">
            <a:avLst/>
          </a:prstGeom>
          <a:noFill/>
        </p:spPr>
      </p:pic>
      <p:pic>
        <p:nvPicPr>
          <p:cNvPr id="11268" name="Picture 4" descr="C:\Users\ТАНЯ\Desktop\фото 20\20190402_1824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357806" y="3286136"/>
            <a:ext cx="3429024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НЯ\Desktop\фото 20\20190402_1026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138525" y="1138526"/>
            <a:ext cx="6858001" cy="4580949"/>
          </a:xfrm>
          <a:prstGeom prst="rect">
            <a:avLst/>
          </a:prstGeom>
          <a:noFill/>
        </p:spPr>
      </p:pic>
      <p:pic>
        <p:nvPicPr>
          <p:cNvPr id="12291" name="Picture 3" descr="C:\Users\ТАНЯ\Desktop\фото 20\20190402_1026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464710" y="1178710"/>
            <a:ext cx="6858000" cy="4500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НЯ\Desktop\фото 20\20190402_1821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321595" y="821513"/>
            <a:ext cx="685800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928802"/>
            <a:ext cx="66437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Город мой не приметен сначала,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Нет ни моря, ни огненных скал.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При Петре, он речным был причалом,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В век двадцатый космическим стал.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фото 20\IMG_20200809_1231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фото 20\20200111_1157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-1" y="285728"/>
            <a:ext cx="9144000" cy="6330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фото 20\IMG_20200809_123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esktop\фото 20\гости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3968741" cy="2643182"/>
          </a:xfrm>
          <a:prstGeom prst="rect">
            <a:avLst/>
          </a:prstGeom>
          <a:noFill/>
        </p:spPr>
      </p:pic>
      <p:pic>
        <p:nvPicPr>
          <p:cNvPr id="5123" name="Picture 3" descr="C:\Users\ТАНЯ\Desktop\фото 20\кинотеатр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1" y="3386393"/>
            <a:ext cx="5286380" cy="3471608"/>
          </a:xfrm>
          <a:prstGeom prst="rect">
            <a:avLst/>
          </a:prstGeom>
          <a:noFill/>
        </p:spPr>
      </p:pic>
      <p:pic>
        <p:nvPicPr>
          <p:cNvPr id="5124" name="Picture 4" descr="C:\Users\ТАНЯ\Desktop\фото 20\звёздны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572132" cy="3366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55007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Над светлой </a:t>
            </a:r>
            <a:r>
              <a:rPr lang="ru-RU" dirty="0" err="1" smtClean="0"/>
              <a:t>Гжатью</a:t>
            </a:r>
            <a:r>
              <a:rPr lang="ru-RU" dirty="0" smtClean="0"/>
              <a:t> тихий шепот ив,</a:t>
            </a:r>
          </a:p>
          <a:p>
            <a:r>
              <a:rPr lang="ru-RU" dirty="0" smtClean="0"/>
              <a:t>И тополей серебряный наряд…</a:t>
            </a:r>
          </a:p>
          <a:p>
            <a:r>
              <a:rPr lang="ru-RU" dirty="0" smtClean="0"/>
              <a:t>Да разве ты, мой город, не красив?</a:t>
            </a:r>
          </a:p>
          <a:p>
            <a:r>
              <a:rPr lang="ru-RU" dirty="0" smtClean="0"/>
              <a:t>Твои дома растут за рядом ряд.</a:t>
            </a:r>
          </a:p>
          <a:p>
            <a:r>
              <a:rPr lang="ru-RU" dirty="0" smtClean="0"/>
              <a:t>А главы золоченые церквей,</a:t>
            </a:r>
          </a:p>
          <a:p>
            <a:r>
              <a:rPr lang="ru-RU" dirty="0" smtClean="0"/>
              <a:t>Что к выси устремились над тобой</a:t>
            </a:r>
          </a:p>
          <a:p>
            <a:r>
              <a:rPr lang="ru-RU" dirty="0" smtClean="0"/>
              <a:t>Сверкают в буйстве </a:t>
            </a:r>
            <a:r>
              <a:rPr lang="ru-RU" dirty="0" err="1" smtClean="0"/>
              <a:t>зоревых</a:t>
            </a:r>
            <a:r>
              <a:rPr lang="ru-RU" dirty="0" smtClean="0"/>
              <a:t> лучей</a:t>
            </a:r>
          </a:p>
          <a:p>
            <a:r>
              <a:rPr lang="ru-RU" dirty="0" smtClean="0"/>
              <a:t>И юностью твоей, и стариной…</a:t>
            </a:r>
          </a:p>
        </p:txBody>
      </p:sp>
      <p:pic>
        <p:nvPicPr>
          <p:cNvPr id="6146" name="Picture 2" descr="C:\Users\ТАНЯ\Desktop\фото 20\собор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1902" y="2928934"/>
            <a:ext cx="5575649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Я\Desktop\фото 20\20190401_1316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038928" y="1038927"/>
            <a:ext cx="5572140" cy="3494285"/>
          </a:xfrm>
          <a:prstGeom prst="rect">
            <a:avLst/>
          </a:prstGeom>
          <a:noFill/>
        </p:spPr>
      </p:pic>
      <p:pic>
        <p:nvPicPr>
          <p:cNvPr id="7172" name="Picture 4" descr="C:\Users\ТАНЯ\Desktop\фото 20\20190401_131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600413" y="3186141"/>
            <a:ext cx="2300363" cy="2500329"/>
          </a:xfrm>
          <a:prstGeom prst="rect">
            <a:avLst/>
          </a:prstGeom>
          <a:noFill/>
        </p:spPr>
      </p:pic>
      <p:pic>
        <p:nvPicPr>
          <p:cNvPr id="7173" name="Picture 5" descr="C:\Users\ТАНЯ\Desktop\фото 20\20190401_1318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756857" y="1042221"/>
            <a:ext cx="1987476" cy="2500330"/>
          </a:xfrm>
          <a:prstGeom prst="rect">
            <a:avLst/>
          </a:prstGeom>
          <a:noFill/>
        </p:spPr>
      </p:pic>
      <p:pic>
        <p:nvPicPr>
          <p:cNvPr id="7171" name="Picture 3" descr="C:\Users\ТАНЯ\Desktop\фото 20\20190401_1317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4757711" y="2471712"/>
            <a:ext cx="5572139" cy="3200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фото 20\собор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11" y="3214686"/>
            <a:ext cx="6072190" cy="3643314"/>
          </a:xfrm>
          <a:prstGeom prst="rect">
            <a:avLst/>
          </a:prstGeom>
          <a:noFill/>
        </p:spPr>
      </p:pic>
      <p:pic>
        <p:nvPicPr>
          <p:cNvPr id="8195" name="Picture 3" descr="C:\Users\ТАНЯ\Desktop\фото 20\петр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4500562" cy="3223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84</Words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Мой любимый город Гагарин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35</cp:revision>
  <dcterms:created xsi:type="dcterms:W3CDTF">2020-08-09T12:36:03Z</dcterms:created>
  <dcterms:modified xsi:type="dcterms:W3CDTF">2020-08-12T17:58:27Z</dcterms:modified>
</cp:coreProperties>
</file>