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9" r:id="rId3"/>
    <p:sldId id="257" r:id="rId4"/>
    <p:sldId id="258" r:id="rId5"/>
    <p:sldId id="260" r:id="rId6"/>
    <p:sldId id="268" r:id="rId7"/>
    <p:sldId id="265" r:id="rId8"/>
    <p:sldId id="269" r:id="rId9"/>
    <p:sldId id="261" r:id="rId10"/>
    <p:sldId id="262" r:id="rId11"/>
    <p:sldId id="263" r:id="rId12"/>
    <p:sldId id="266" r:id="rId13"/>
    <p:sldId id="264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0162E-838C-49B1-96B3-43EE211EF4A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41374" y="1196752"/>
            <a:ext cx="67590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Проект по ПДД </a:t>
            </a:r>
            <a:endParaRPr lang="ru-RU" sz="3200" dirty="0"/>
          </a:p>
          <a:p>
            <a:pPr algn="ctr"/>
            <a:r>
              <a:rPr lang="ru-RU" sz="3200" b="1" dirty="0"/>
              <a:t>«Дорожная грамота</a:t>
            </a:r>
            <a:r>
              <a:rPr lang="ru-RU" sz="3200" b="1" dirty="0" smtClean="0"/>
              <a:t>».</a:t>
            </a:r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r"/>
            <a:endParaRPr lang="ru-RU" sz="2400" b="1" dirty="0" smtClean="0"/>
          </a:p>
          <a:p>
            <a:pPr algn="r"/>
            <a:endParaRPr lang="ru-RU" sz="2400" b="1" dirty="0"/>
          </a:p>
          <a:p>
            <a:pPr algn="r"/>
            <a:endParaRPr lang="ru-RU" sz="2400" b="1" dirty="0" smtClean="0"/>
          </a:p>
          <a:p>
            <a:pPr algn="r"/>
            <a:r>
              <a:rPr lang="ru-RU" sz="2400" b="1" dirty="0" smtClean="0"/>
              <a:t>Подготовила: </a:t>
            </a:r>
            <a:r>
              <a:rPr lang="ru-RU" sz="2400" b="1" dirty="0" err="1" smtClean="0"/>
              <a:t>Дармахеева</a:t>
            </a:r>
            <a:r>
              <a:rPr lang="ru-RU" sz="2400" b="1" dirty="0" smtClean="0"/>
              <a:t> О.Н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564904"/>
            <a:ext cx="4032448" cy="271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120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620687"/>
            <a:ext cx="6563071" cy="87338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71800" y="112474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67844" y="87736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0C0"/>
                </a:solidFill>
              </a:rPr>
              <a:t>Квест</a:t>
            </a:r>
            <a:r>
              <a:rPr lang="ru-RU" sz="2400" b="1" dirty="0" smtClean="0">
                <a:solidFill>
                  <a:srgbClr val="0070C0"/>
                </a:solidFill>
              </a:rPr>
              <a:t>- игра</a:t>
            </a:r>
          </a:p>
        </p:txBody>
      </p:sp>
      <p:pic>
        <p:nvPicPr>
          <p:cNvPr id="1027" name="Picture 3" descr="C:\Users\User\Desktop\пдд фото\пдд фото 0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988840"/>
            <a:ext cx="3240360" cy="393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пдд фото\пдд фото 0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3240360" cy="334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057413"/>
      </p:ext>
    </p:extLst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2123728" y="228919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69269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User\Desktop\пдд фото\пдд фото 0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4404" y="1058264"/>
            <a:ext cx="320315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пдд фото\пдд фото 0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2800193" cy="237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пдд фото\пдд фото 0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4710" y="769002"/>
            <a:ext cx="2736304" cy="228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пдд фото\пдд фото 02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0092" y="3602024"/>
            <a:ext cx="3078937" cy="242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41341"/>
      </p:ext>
    </p:extLst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1" cy="113813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дети в игровой форме сами были участниками дорожного движения и регулировали его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User\Desktop\пдд фото\пдд фото 0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835454"/>
            <a:ext cx="2868898" cy="368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пдд фото\пдд фото 0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772816"/>
            <a:ext cx="3085907" cy="425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96749"/>
      </p:ext>
    </p:extLst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1" cy="51705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95736" y="620688"/>
            <a:ext cx="6853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Флэш-моб « Мы за безопасность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 на дороге!»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User\Desktop\пдд фото\IMG-41dd854dacba5d4dd3240d21cd4cb181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097153"/>
            <a:ext cx="2771913" cy="310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пдд фото\IMG-b5499629ead85b3e5ade08bb17ac63c4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16831"/>
            <a:ext cx="3433167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728029"/>
      </p:ext>
    </p:extLst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1" cy="51705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95736" y="620688"/>
            <a:ext cx="6853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1214422"/>
            <a:ext cx="3993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Спасибо за внимание</a:t>
            </a:r>
            <a:r>
              <a:rPr lang="ru-RU" sz="2000" dirty="0" smtClean="0">
                <a:solidFill>
                  <a:srgbClr val="0070C0"/>
                </a:solidFill>
              </a:rPr>
              <a:t>!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User\Desktop\пдд фото\IMG-8ba5d4060ca25cdebf6e6c3a64c480bf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041842"/>
            <a:ext cx="6408712" cy="369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281120"/>
      </p:ext>
    </p:extLst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486887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00B050"/>
                </a:solidFill>
              </a:rPr>
              <a:t/>
            </a:r>
            <a:br>
              <a:rPr lang="ru-RU" sz="3200" b="1" dirty="0">
                <a:solidFill>
                  <a:srgbClr val="00B050"/>
                </a:solidFill>
              </a:rPr>
            </a:b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620688"/>
            <a:ext cx="648072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2650306"/>
          </a:xfrm>
        </p:spPr>
        <p:txBody>
          <a:bodyPr>
            <a:normAutofit/>
          </a:bodyPr>
          <a:lstStyle/>
          <a:p>
            <a:pPr algn="l"/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980728"/>
            <a:ext cx="6472014" cy="50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404664"/>
            <a:ext cx="6995119" cy="629624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908720"/>
            <a:ext cx="561662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1" cy="51705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692696"/>
            <a:ext cx="3336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Развивающая среда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User\Desktop\пдд фото\пдд фото 0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5143" y="1455808"/>
            <a:ext cx="2304257" cy="292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пдд фото\пдд фото 0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8786" y="1613220"/>
            <a:ext cx="223224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дд фото\пдд фото 04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509120"/>
            <a:ext cx="2952328" cy="211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пдд фото\пдд фото 04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7509" y="1772816"/>
            <a:ext cx="212511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пдд фото\пдд фото 04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437112"/>
            <a:ext cx="2952911" cy="213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49323"/>
      </p:ext>
    </p:extLst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5" cy="581865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99792" y="441538"/>
            <a:ext cx="4943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непосредственно образовательная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деятельность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User\Desktop\пдд фото\IMG-c74f34e1c1723169c72da0bf1bb7535c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378" y="1628800"/>
            <a:ext cx="1953549" cy="233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пдд фото\IMG-d57b404f388b27527c1d6276f9169123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370758"/>
            <a:ext cx="2318610" cy="258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пдд фото\IMG-b56e5f7892f9262f74d1b91f9dcfc970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008" y="1443956"/>
            <a:ext cx="2031319" cy="251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пдд фото\IMG-9120cd93621f0746ce329c53c8703450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5690" y="4124353"/>
            <a:ext cx="2671103" cy="240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телефон мой\DCIM\Camera\20191008_09513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4041" y="4391550"/>
            <a:ext cx="2808312" cy="209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6826"/>
      </p:ext>
    </p:extLst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1" cy="51705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5" y="692696"/>
            <a:ext cx="5832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Акция « Дети- водителям»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User\Desktop\телефон мой\Viber Images\IMG-2e5002ca5352207060f456235b516f92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5" y="1465026"/>
            <a:ext cx="3924450" cy="430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телефон мой\Viber Images\IMG-8708913f33edc2746836e3ee618c6266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555903"/>
            <a:ext cx="30722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749437"/>
      </p:ext>
    </p:extLst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5" cy="581865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User\Desktop\пдд фото\пдд фото 0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645024"/>
            <a:ext cx="4350532" cy="2798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дд фото\пдд фото 0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764704"/>
            <a:ext cx="362247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75285" y="2060848"/>
            <a:ext cx="2902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Конкурс рисунков  по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ПДД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62867"/>
      </p:ext>
    </p:extLst>
  </p:cSld>
  <p:clrMapOvr>
    <a:masterClrMapping/>
  </p:clrMapOvr>
  <p:transition spd="slow" advClick="0" advTm="7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91780" y="1124744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Целевая прогулка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телефон мой\DCIM\Camera\20191008_1035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303007"/>
            <a:ext cx="5688632" cy="379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320593"/>
      </p:ext>
    </p:extLst>
  </p:cSld>
  <p:clrMapOvr>
    <a:masterClrMapping/>
  </p:clrMapOvr>
  <mc:AlternateContent xmlns:mc="http://schemas.openxmlformats.org/markup-compatibility/2006" xmlns:n="http://schemas.microsoft.com/office/powerpoint/2012/main">
    <mc:Choice Requires="n">
      <p:transition xmlns:p14="http://schemas.microsoft.com/office/powerpoint/2010/main" spd="slow" p14:dur="2500" advClick="0" advTm="4000"/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45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    </vt:lpstr>
      <vt:lpstr>Презентация PowerPoint</vt:lpstr>
      <vt:lpstr>. </vt:lpstr>
      <vt:lpstr> </vt:lpstr>
      <vt:lpstr> </vt:lpstr>
      <vt:lpstr> </vt:lpstr>
      <vt:lpstr> </vt:lpstr>
      <vt:lpstr> </vt:lpstr>
      <vt:lpstr> </vt:lpstr>
      <vt:lpstr> </vt:lpstr>
      <vt:lpstr> дети в игровой форме сами были участниками дорожного движения и регулировали его</vt:lpstr>
      <vt:lpstr> </vt:lpstr>
      <vt:lpstr>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Lucky</dc:creator>
  <cp:lastModifiedBy>User</cp:lastModifiedBy>
  <cp:revision>78</cp:revision>
  <dcterms:created xsi:type="dcterms:W3CDTF">2015-02-24T06:07:36Z</dcterms:created>
  <dcterms:modified xsi:type="dcterms:W3CDTF">2020-08-12T05:54:08Z</dcterms:modified>
</cp:coreProperties>
</file>