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DFE1825-FE20-4CCC-B844-81A5C597FE79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84293E0-513F-47E3-ADF5-6E0B4E03C6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43636" y="4429132"/>
            <a:ext cx="2314564" cy="714380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Маслова А.Г.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57166"/>
            <a:ext cx="6400800" cy="71438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 ЯО «Угличский детский дом».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57298"/>
            <a:ext cx="83284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Творческая студия.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500306"/>
            <a:ext cx="4960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Правовой час.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357562"/>
            <a:ext cx="4876800" cy="29908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Права: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8831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-каждый человек рождается свободным, поэтому обязан соблюдать законы и уважать права и свободы других людей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права людей реализуются только через его волю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наши права заканчиваются там, где нарушаются права другого человека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каждое право порождает определенную обязанность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 БЕЗ ОБЯЗАННОСТЕЙ ПРИВОДЯТ К ВСЕДОЗВОЛЕННОСТИ, А ОБЯЗАННОСТИ БЕЗ ПРАВ-К ПРОИЗВОЛУ!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05" y="285728"/>
            <a:ext cx="9072595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Зачем людям нужен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закон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и зачем его соблюдать,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Вы должны решить сами,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НО 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соблюдать 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закон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вы обязаны!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09020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User\Рабочий стол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571876"/>
            <a:ext cx="4500594" cy="293919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правовой студии: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создание условий для подготовки юридически грамотных воспитанников готовых к самостоятельной жизни.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правовой студии: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1.Ориентировать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воспитательный процесс на целенаправленную подготовку воспитанников к самостоятельной жизни по следующим направлениям: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личностное развитие, основы социализации;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гражданско-правовое сопровождение воспитанников;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Определить содержание образования (воспитания) в контексте подготовки воспитанников к самостоятельной жизни, выделить важнейшие требования к знаниям и умениям воспитанников связанных с юриспруденцией, необходимые им для дальнейшего самостоятельного жизнеустройства, интеграции в общество и успешной социализации.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Стимулировать у воспитанников формирование устойчивой понятия закона и его неукоснительного выполнения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Добиться повышения уровня юридической компетентности воспитанников.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Причины совершения преступлений несовершеннолетними: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Незнание закона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Влияние старших по возрасту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Недостатки воспитания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Слабость характера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Чувство безнаказанности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500570"/>
            <a:ext cx="3654877" cy="225742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928670"/>
            <a:ext cx="800105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мы должны </a:t>
            </a:r>
          </a:p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донести </a:t>
            </a:r>
          </a:p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воспитанников?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Что такое закон?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Закон- это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любой нормативно-правовой акт, действующий в рамках конкретной правовой системы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76607" y="1571612"/>
            <a:ext cx="3582025" cy="4572032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Почему важно соблюдать закон?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857364"/>
            <a:ext cx="79137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Закон устанавливает порядок в обществе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571744"/>
            <a:ext cx="856619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стремится установить справедливость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214686"/>
            <a:ext cx="759541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устанавливает границы свободы </a:t>
            </a:r>
          </a:p>
          <a:p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поведения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User\Рабочий стол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714752"/>
            <a:ext cx="5111140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34138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Знать законы,</a:t>
            </a: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значит – защищать свои права.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500306"/>
            <a:ext cx="808137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Право- это:</a:t>
            </a:r>
          </a:p>
          <a:p>
            <a:pPr algn="ctr">
              <a:buFontTx/>
              <a:buChar char="-"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тсутствие ограничений</a:t>
            </a:r>
          </a:p>
          <a:p>
            <a:pPr algn="ctr">
              <a:buFontTx/>
              <a:buChar char="-"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азрешение на что-либо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Зачем нужно знать свои права?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Правильно выстраивать отношения с окружающими людьми</a:t>
            </a:r>
          </a:p>
          <a:p>
            <a:r>
              <a:rPr lang="ru-RU" dirty="0" smtClean="0"/>
              <a:t>Уметь защищать себя в различных ситуациях</a:t>
            </a:r>
          </a:p>
          <a:p>
            <a:r>
              <a:rPr lang="ru-RU" dirty="0" smtClean="0"/>
              <a:t>Быть юридически грамотным и разбираться в новых законах</a:t>
            </a:r>
          </a:p>
          <a:p>
            <a:r>
              <a:rPr lang="ru-RU" dirty="0" smtClean="0"/>
              <a:t>Подготовиться ко взрослой жизни в правовом обществе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97</TotalTime>
  <Words>322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Воспитатель: Маслова А.Г.</vt:lpstr>
      <vt:lpstr>Цель правовой студии:</vt:lpstr>
      <vt:lpstr>Задачи правовой студии:</vt:lpstr>
      <vt:lpstr>Причины совершения преступлений несовершеннолетними:</vt:lpstr>
      <vt:lpstr>Слайд 5</vt:lpstr>
      <vt:lpstr>Что такое закон?</vt:lpstr>
      <vt:lpstr>Почему важно соблюдать закон?</vt:lpstr>
      <vt:lpstr>Слайд 8</vt:lpstr>
      <vt:lpstr>Зачем нужно знать свои права?</vt:lpstr>
      <vt:lpstr>Права:</vt:lpstr>
      <vt:lpstr>Слайд 11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2020-08-06T14:56:17Z</dcterms:created>
  <dcterms:modified xsi:type="dcterms:W3CDTF">2020-08-12T12:50:35Z</dcterms:modified>
</cp:coreProperties>
</file>