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F2E8D-1CEA-4D95-9BE3-64817FC791A9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1EA4C3-4503-4AC2-9D67-4F7959B0CDA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F2E8D-1CEA-4D95-9BE3-64817FC791A9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A4C3-4503-4AC2-9D67-4F7959B0C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F2E8D-1CEA-4D95-9BE3-64817FC791A9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A4C3-4503-4AC2-9D67-4F7959B0C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FF2E8D-1CEA-4D95-9BE3-64817FC791A9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61EA4C3-4503-4AC2-9D67-4F7959B0CDA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F2E8D-1CEA-4D95-9BE3-64817FC791A9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A4C3-4503-4AC2-9D67-4F7959B0CD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F2E8D-1CEA-4D95-9BE3-64817FC791A9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A4C3-4503-4AC2-9D67-4F7959B0CD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A4C3-4503-4AC2-9D67-4F7959B0CD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F2E8D-1CEA-4D95-9BE3-64817FC791A9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F2E8D-1CEA-4D95-9BE3-64817FC791A9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A4C3-4503-4AC2-9D67-4F7959B0CD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F2E8D-1CEA-4D95-9BE3-64817FC791A9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A4C3-4503-4AC2-9D67-4F7959B0C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FF2E8D-1CEA-4D95-9BE3-64817FC791A9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61EA4C3-4503-4AC2-9D67-4F7959B0CD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F2E8D-1CEA-4D95-9BE3-64817FC791A9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1EA4C3-4503-4AC2-9D67-4F7959B0CD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9FF2E8D-1CEA-4D95-9BE3-64817FC791A9}" type="datetimeFigureOut">
              <a:rPr lang="ru-RU" smtClean="0"/>
              <a:t>12.08.2020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61EA4C3-4503-4AC2-9D67-4F7959B0CDA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</a:rPr>
              <a:t>Подготовила воспитатель 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Касьян Анастасия Сергеевна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94421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5300" dirty="0" smtClean="0">
                <a:solidFill>
                  <a:schemeClr val="tx2"/>
                </a:solidFill>
              </a:rPr>
              <a:t>Презентация проекта </a:t>
            </a:r>
            <a:br>
              <a:rPr lang="ru-RU" sz="5300" dirty="0" smtClean="0">
                <a:solidFill>
                  <a:schemeClr val="tx2"/>
                </a:solidFill>
              </a:rPr>
            </a:br>
            <a:r>
              <a:rPr lang="ru-RU" sz="5300" dirty="0" smtClean="0">
                <a:solidFill>
                  <a:srgbClr val="FF0000"/>
                </a:solidFill>
              </a:rPr>
              <a:t>«Этот загадочный космос»</a:t>
            </a:r>
            <a:endParaRPr lang="ru-RU" sz="53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66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>
                <a:solidFill>
                  <a:srgbClr val="FF0000"/>
                </a:solidFill>
                <a:effectLst/>
              </a:rPr>
              <a:t>лепка</a:t>
            </a:r>
            <a:r>
              <a:rPr lang="ru-RU" sz="7300" dirty="0">
                <a:solidFill>
                  <a:srgbClr val="FF0000"/>
                </a:solidFill>
                <a:effectLst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</a:rPr>
              <a:t>«</a:t>
            </a:r>
            <a:r>
              <a:rPr lang="ru-RU" sz="4000" dirty="0">
                <a:solidFill>
                  <a:srgbClr val="FF0000"/>
                </a:solidFill>
                <a:effectLst/>
              </a:rPr>
              <a:t>Космический летательный аппарат</a:t>
            </a:r>
            <a:r>
              <a:rPr lang="ru-RU" sz="4000" dirty="0" smtClean="0">
                <a:solidFill>
                  <a:srgbClr val="FF0000"/>
                </a:solidFill>
                <a:effectLst/>
              </a:rPr>
              <a:t>»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276872"/>
            <a:ext cx="4104456" cy="30963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276872"/>
            <a:ext cx="4392488" cy="3096344"/>
          </a:xfrm>
        </p:spPr>
      </p:pic>
    </p:spTree>
    <p:extLst>
      <p:ext uri="{BB962C8B-B14F-4D97-AF65-F5344CB8AC3E}">
        <p14:creationId xmlns:p14="http://schemas.microsoft.com/office/powerpoint/2010/main" val="1573590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1484784"/>
            <a:ext cx="8305800" cy="1981200"/>
          </a:xfrm>
        </p:spPr>
        <p:txBody>
          <a:bodyPr/>
          <a:lstStyle/>
          <a:p>
            <a:r>
              <a:rPr lang="ru-RU" sz="7200" dirty="0" smtClean="0">
                <a:solidFill>
                  <a:srgbClr val="FF0000"/>
                </a:solidFill>
              </a:rPr>
              <a:t/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>
                <a:solidFill>
                  <a:srgbClr val="FF0000"/>
                </a:solidFill>
              </a:rPr>
              <a:t/>
            </a:r>
            <a:br>
              <a:rPr lang="ru-RU" sz="7200" dirty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СПАСИБО</a:t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ЗА  ВНИМАНИЕ!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263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Рассматривание </a:t>
            </a:r>
            <a:r>
              <a:rPr lang="ru-RU" dirty="0">
                <a:solidFill>
                  <a:srgbClr val="FF0000"/>
                </a:solidFill>
              </a:rPr>
              <a:t>иллюстраций, открыток о </a:t>
            </a:r>
            <a:r>
              <a:rPr lang="ru-RU" dirty="0" smtClean="0">
                <a:solidFill>
                  <a:srgbClr val="FF0000"/>
                </a:solidFill>
              </a:rPr>
              <a:t>Космосе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412776"/>
            <a:ext cx="3744416" cy="46832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12776"/>
            <a:ext cx="4032448" cy="4683224"/>
          </a:xfrm>
        </p:spPr>
      </p:pic>
    </p:spTree>
    <p:extLst>
      <p:ext uri="{BB962C8B-B14F-4D97-AF65-F5344CB8AC3E}">
        <p14:creationId xmlns:p14="http://schemas.microsoft.com/office/powerpoint/2010/main" val="219081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Путешествие </a:t>
            </a:r>
            <a:r>
              <a:rPr lang="ru-RU" dirty="0">
                <a:solidFill>
                  <a:srgbClr val="FF0000"/>
                </a:solidFill>
              </a:rPr>
              <a:t>в космос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 </a:t>
            </a:r>
            <a:r>
              <a:rPr lang="ru-RU" dirty="0">
                <a:solidFill>
                  <a:srgbClr val="FF0000"/>
                </a:solidFill>
              </a:rPr>
              <a:t>говорящей </a:t>
            </a:r>
            <a:r>
              <a:rPr lang="ru-RU" dirty="0" smtClean="0">
                <a:solidFill>
                  <a:srgbClr val="FF0000"/>
                </a:solidFill>
              </a:rPr>
              <a:t>ручкой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524000"/>
            <a:ext cx="3888432" cy="46413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24000"/>
            <a:ext cx="3816424" cy="4641304"/>
          </a:xfrm>
        </p:spPr>
      </p:pic>
    </p:spTree>
    <p:extLst>
      <p:ext uri="{BB962C8B-B14F-4D97-AF65-F5344CB8AC3E}">
        <p14:creationId xmlns:p14="http://schemas.microsoft.com/office/powerpoint/2010/main" val="196304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Э</a:t>
            </a:r>
            <a:r>
              <a:rPr lang="ru-RU" dirty="0" smtClean="0">
                <a:solidFill>
                  <a:srgbClr val="FF0000"/>
                </a:solidFill>
              </a:rPr>
              <a:t>кскурсия </a:t>
            </a:r>
            <a:r>
              <a:rPr lang="ru-RU" dirty="0">
                <a:solidFill>
                  <a:srgbClr val="FF0000"/>
                </a:solidFill>
              </a:rPr>
              <a:t>в музей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Если только захотеть – можно в космос полететь»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287786"/>
            <a:ext cx="4120902" cy="409354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287786"/>
            <a:ext cx="4172272" cy="4093542"/>
          </a:xfrm>
        </p:spPr>
      </p:pic>
    </p:spTree>
    <p:extLst>
      <p:ext uri="{BB962C8B-B14F-4D97-AF65-F5344CB8AC3E}">
        <p14:creationId xmlns:p14="http://schemas.microsoft.com/office/powerpoint/2010/main" val="403018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86727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Тематическая беседа </a:t>
            </a:r>
            <a:r>
              <a:rPr lang="ru-RU" sz="3600" dirty="0">
                <a:solidFill>
                  <a:srgbClr val="FF0000"/>
                </a:solidFill>
              </a:rPr>
              <a:t>с использованием </a:t>
            </a:r>
            <a:r>
              <a:rPr lang="ru-RU" sz="3600" dirty="0" smtClean="0">
                <a:solidFill>
                  <a:srgbClr val="FF0000"/>
                </a:solidFill>
              </a:rPr>
              <a:t>магнитного дидактического материала, рисование солнечной системы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318" y="2060848"/>
            <a:ext cx="3799682" cy="41764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060848"/>
            <a:ext cx="3676303" cy="4176464"/>
          </a:xfrm>
        </p:spPr>
      </p:pic>
    </p:spTree>
    <p:extLst>
      <p:ext uri="{BB962C8B-B14F-4D97-AF65-F5344CB8AC3E}">
        <p14:creationId xmlns:p14="http://schemas.microsoft.com/office/powerpoint/2010/main" val="221362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5632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К</a:t>
            </a:r>
            <a:r>
              <a:rPr lang="ru-RU" dirty="0" smtClean="0">
                <a:solidFill>
                  <a:srgbClr val="FF0000"/>
                </a:solidFill>
              </a:rPr>
              <a:t>онструирование   «</a:t>
            </a:r>
            <a:r>
              <a:rPr lang="ru-RU" dirty="0">
                <a:solidFill>
                  <a:srgbClr val="FF0000"/>
                </a:solidFill>
              </a:rPr>
              <a:t>Космодром»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" y="1524000"/>
            <a:ext cx="3816424" cy="4572000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132856"/>
            <a:ext cx="4320480" cy="3312368"/>
          </a:xfrm>
        </p:spPr>
      </p:pic>
    </p:spTree>
    <p:extLst>
      <p:ext uri="{BB962C8B-B14F-4D97-AF65-F5344CB8AC3E}">
        <p14:creationId xmlns:p14="http://schemas.microsoft.com/office/powerpoint/2010/main" val="279478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Космическое </a:t>
            </a:r>
            <a:r>
              <a:rPr lang="ru-RU" dirty="0">
                <a:solidFill>
                  <a:srgbClr val="FF0000"/>
                </a:solidFill>
              </a:rPr>
              <a:t>путешествие </a:t>
            </a:r>
            <a:r>
              <a:rPr lang="ru-RU" dirty="0" smtClean="0">
                <a:solidFill>
                  <a:srgbClr val="FF0000"/>
                </a:solidFill>
              </a:rPr>
              <a:t>с </a:t>
            </a:r>
            <a:r>
              <a:rPr lang="ru-RU" dirty="0">
                <a:solidFill>
                  <a:srgbClr val="FF0000"/>
                </a:solidFill>
              </a:rPr>
              <a:t>роботом </a:t>
            </a:r>
            <a:r>
              <a:rPr lang="ru-RU" dirty="0" err="1" smtClean="0">
                <a:solidFill>
                  <a:srgbClr val="FF0000"/>
                </a:solidFill>
              </a:rPr>
              <a:t>Cubetto</a:t>
            </a:r>
            <a:r>
              <a:rPr lang="ru-RU" dirty="0" smtClean="0">
                <a:solidFill>
                  <a:srgbClr val="FF0000"/>
                </a:solidFill>
              </a:rPr>
              <a:t>  (основы программирования)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28800"/>
            <a:ext cx="3240360" cy="45365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348879"/>
            <a:ext cx="4824536" cy="2808313"/>
          </a:xfrm>
        </p:spPr>
      </p:pic>
    </p:spTree>
    <p:extLst>
      <p:ext uri="{BB962C8B-B14F-4D97-AF65-F5344CB8AC3E}">
        <p14:creationId xmlns:p14="http://schemas.microsoft.com/office/powerpoint/2010/main" val="258483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>
                <a:solidFill>
                  <a:srgbClr val="FF0000"/>
                </a:solidFill>
                <a:effectLst/>
              </a:rPr>
              <a:t>рисование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</a:rPr>
            </a:br>
            <a:r>
              <a:rPr lang="ru-RU" dirty="0" smtClean="0">
                <a:solidFill>
                  <a:srgbClr val="FF0000"/>
                </a:solidFill>
                <a:effectLst/>
              </a:rPr>
              <a:t>«Космическое пространство</a:t>
            </a:r>
            <a:r>
              <a:rPr lang="ru-RU" dirty="0">
                <a:solidFill>
                  <a:srgbClr val="FF0000"/>
                </a:solidFill>
                <a:effectLst/>
              </a:rPr>
              <a:t>».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24000"/>
            <a:ext cx="3528392" cy="45720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132855"/>
            <a:ext cx="4680520" cy="3096345"/>
          </a:xfrm>
        </p:spPr>
      </p:pic>
    </p:spTree>
    <p:extLst>
      <p:ext uri="{BB962C8B-B14F-4D97-AF65-F5344CB8AC3E}">
        <p14:creationId xmlns:p14="http://schemas.microsoft.com/office/powerpoint/2010/main" val="29151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>
                <a:solidFill>
                  <a:srgbClr val="FF0000"/>
                </a:solidFill>
                <a:effectLst/>
              </a:rPr>
              <a:t>аппликация </a:t>
            </a:r>
            <a:r>
              <a:rPr lang="ru-RU" sz="4800" dirty="0">
                <a:solidFill>
                  <a:srgbClr val="FF0000"/>
                </a:solidFill>
                <a:effectLst/>
              </a:rPr>
              <a:t> </a:t>
            </a:r>
            <a:r>
              <a:rPr lang="ru-RU" sz="48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4800" dirty="0" smtClean="0">
                <a:solidFill>
                  <a:srgbClr val="FF0000"/>
                </a:solidFill>
                <a:effectLst/>
              </a:rPr>
            </a:br>
            <a:r>
              <a:rPr lang="ru-RU" sz="4900" dirty="0" smtClean="0">
                <a:solidFill>
                  <a:srgbClr val="FF0000"/>
                </a:solidFill>
                <a:effectLst/>
              </a:rPr>
              <a:t>«</a:t>
            </a:r>
            <a:r>
              <a:rPr lang="ru-RU" sz="4900" dirty="0">
                <a:solidFill>
                  <a:srgbClr val="FF0000"/>
                </a:solidFill>
                <a:effectLst/>
              </a:rPr>
              <a:t>Солнце и планеты</a:t>
            </a:r>
            <a:r>
              <a:rPr lang="ru-RU" sz="4900" dirty="0" smtClean="0">
                <a:solidFill>
                  <a:srgbClr val="FF0000"/>
                </a:solidFill>
                <a:effectLst/>
              </a:rPr>
              <a:t>»</a:t>
            </a:r>
            <a:endParaRPr lang="ru-RU" sz="49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72816"/>
            <a:ext cx="4248472" cy="28908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501008"/>
            <a:ext cx="4392488" cy="2880320"/>
          </a:xfrm>
        </p:spPr>
      </p:pic>
    </p:spTree>
    <p:extLst>
      <p:ext uri="{BB962C8B-B14F-4D97-AF65-F5344CB8AC3E}">
        <p14:creationId xmlns:p14="http://schemas.microsoft.com/office/powerpoint/2010/main" val="7101530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</TotalTime>
  <Words>44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   Презентация проекта  «Этот загадочный космос»</vt:lpstr>
      <vt:lpstr>Рассматривание иллюстраций, открыток о Космосе</vt:lpstr>
      <vt:lpstr>Путешествие в космос  с говорящей ручкой</vt:lpstr>
      <vt:lpstr>Экскурсия в музей  «Если только захотеть – можно в космос полететь»</vt:lpstr>
      <vt:lpstr>Тематическая беседа с использованием магнитного дидактического материала, рисование солнечной системы</vt:lpstr>
      <vt:lpstr>Конструирование   «Космодром»</vt:lpstr>
      <vt:lpstr>Космическое путешествие с роботом Cubetto  (основы программирования)</vt:lpstr>
      <vt:lpstr>рисование  «Космическое пространство». </vt:lpstr>
      <vt:lpstr>аппликация   «Солнце и планеты»</vt:lpstr>
      <vt:lpstr>лепка  «Космический летательный аппарат»</vt:lpstr>
      <vt:lpstr>  СПАСИБО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 «Этот загадочный космос»</dc:title>
  <dc:creator>user</dc:creator>
  <cp:lastModifiedBy>user</cp:lastModifiedBy>
  <cp:revision>28</cp:revision>
  <dcterms:created xsi:type="dcterms:W3CDTF">2020-08-03T12:05:01Z</dcterms:created>
  <dcterms:modified xsi:type="dcterms:W3CDTF">2020-08-12T10:44:14Z</dcterms:modified>
</cp:coreProperties>
</file>