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3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7394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B08DB-3A22-41F1-8C40-04646415C69E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92C8F-94A2-4A08-8A55-26F96A89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30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21.jpeg"/><Relationship Id="rId7" Type="http://schemas.openxmlformats.org/officeDocument/2006/relationships/slide" Target="slide14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slide" Target="slide1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13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13.xml"/><Relationship Id="rId5" Type="http://schemas.openxmlformats.org/officeDocument/2006/relationships/image" Target="../media/image25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slide" Target="slide13.xml"/><Relationship Id="rId5" Type="http://schemas.openxmlformats.org/officeDocument/2006/relationships/image" Target="../media/image25.pn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13.xml"/><Relationship Id="rId5" Type="http://schemas.openxmlformats.org/officeDocument/2006/relationships/image" Target="../media/image25.pn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slide" Target="slide10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2492896"/>
            <a:ext cx="3016424" cy="280831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Выполнил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ученик 4 класса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СОГБОУ школы «Сказка»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Захаров Илья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9442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Национальный парк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«Смоленское </a:t>
            </a:r>
            <a:r>
              <a:rPr lang="ru-RU" b="1" dirty="0" err="1" smtClean="0">
                <a:solidFill>
                  <a:schemeClr val="tx1"/>
                </a:solidFill>
              </a:rPr>
              <a:t>Поозерье</a:t>
            </a:r>
            <a:r>
              <a:rPr lang="ru-RU" b="1" dirty="0" smtClean="0">
                <a:solidFill>
                  <a:schemeClr val="tx1"/>
                </a:solidFill>
              </a:rPr>
              <a:t>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79697" y="62466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Вязьма 2019 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4773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51520" y="1844824"/>
            <a:ext cx="3744416" cy="417646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Енотовидная собака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животное величиной с небольшую собаку. Длина тела 65—80 см, хвоста 15—25 см; масса — 4—10 кг. Тело коренастое, длинное.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Лапы короткие. По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окраске маски на морде и окрасу меха этот хищник очень похож на енота-полоскуна.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768752" cy="936104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Енотовидная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</a:rPr>
              <a:t>собака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348881"/>
            <a:ext cx="4752528" cy="3240360"/>
          </a:xfr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332656"/>
            <a:ext cx="4320480" cy="6192688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Горностай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весьма подвижное и ловкое животное.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охоте за сутки он проходит до 15 км, зимой — в среднем 3 км.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 плавает и легко забирается на деревья. Преследуемый врагом, часто отсиживается на дереве до тех пор, пока опасность не минует.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мелкий хищник очень смел и кровожаден; при безвыходном положении он рискует бросаться даже на человека.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естественным врагам горностая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лисицы, куницы, соболь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хищные птицы; изредка его ловят обычные 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кошки.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91880" y="260648"/>
            <a:ext cx="5652120" cy="122413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Горностай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720080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374" y="2204864"/>
            <a:ext cx="4244909" cy="2831321"/>
          </a:xfrm>
          <a:ln w="38100"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128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260649"/>
            <a:ext cx="4464496" cy="6385768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самый маленький представитель отряда хищных.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Строением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длинного, гибкого тела и окраской меха очень напоминает горностая, но отличается мелкими размерами и более коротким, а главное, одноцветным хвостом; чёрной кисточки на хвосте у неё нет.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местах, где её не преследуют, ласка охотится и днём, и ночью. Истреблением мышей она приносит большую пользу, которая, во всяком случае, перевешивает вред, приносимый ею иногда курятникам. Ласка иногда успешно отбивается даже от сравнительно крупных </a:t>
            </a:r>
            <a:r>
              <a:rPr lang="ru-RU" sz="24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хищных птиц – коршунов</a:t>
            </a:r>
            <a:r>
              <a:rPr lang="ru-RU" sz="2000" dirty="0" smtClean="0">
                <a:solidFill>
                  <a:srgbClr val="222222"/>
                </a:solidFill>
                <a:latin typeface="Arial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7944" y="188640"/>
            <a:ext cx="4824536" cy="100811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Ласка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847"/>
          <a:stretch/>
        </p:blipFill>
        <p:spPr>
          <a:xfrm>
            <a:off x="4895369" y="1556792"/>
            <a:ext cx="3905250" cy="2469676"/>
          </a:xfrm>
          <a:ln w="38100">
            <a:solidFill>
              <a:schemeClr val="accent5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293096"/>
            <a:ext cx="3111828" cy="2353320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550696" y="6326427"/>
            <a:ext cx="395536" cy="3370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979" y="188640"/>
            <a:ext cx="7772400" cy="100811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Птицы </a:t>
            </a:r>
            <a:r>
              <a:rPr lang="ru-RU" b="1" dirty="0" err="1" smtClean="0">
                <a:solidFill>
                  <a:schemeClr val="tx1"/>
                </a:solidFill>
              </a:rPr>
              <a:t>Поозерья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12776"/>
            <a:ext cx="3281164" cy="2460104"/>
          </a:xfrm>
          <a:prstGeom prst="rect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691" y="1431432"/>
            <a:ext cx="3642360" cy="2441448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2" b="4231"/>
          <a:stretch/>
        </p:blipFill>
        <p:spPr>
          <a:xfrm>
            <a:off x="468830" y="4125837"/>
            <a:ext cx="3281164" cy="2206750"/>
          </a:xfrm>
          <a:prstGeom prst="rect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2451" y="4126137"/>
            <a:ext cx="3657600" cy="2206752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TextBox 2">
            <a:hlinkClick r:id="rId6" action="ppaction://hlinksldjump"/>
          </p:cNvPr>
          <p:cNvSpPr txBox="1"/>
          <p:nvPr/>
        </p:nvSpPr>
        <p:spPr>
          <a:xfrm>
            <a:off x="663979" y="3377701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Крапивник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hlinkClick r:id="rId7" action="ppaction://hlinksldjump"/>
          </p:cNvPr>
          <p:cNvSpPr txBox="1"/>
          <p:nvPr/>
        </p:nvSpPr>
        <p:spPr>
          <a:xfrm>
            <a:off x="5600582" y="1533731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Черноголовая гаичка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hlinkClick r:id="rId8" action="ppaction://hlinksldjump"/>
          </p:cNvPr>
          <p:cNvSpPr txBox="1"/>
          <p:nvPr/>
        </p:nvSpPr>
        <p:spPr>
          <a:xfrm>
            <a:off x="649998" y="4221088"/>
            <a:ext cx="1444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Теньковка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9" action="ppaction://hlinksldjump"/>
          </p:cNvPr>
          <p:cNvSpPr txBox="1"/>
          <p:nvPr/>
        </p:nvSpPr>
        <p:spPr>
          <a:xfrm>
            <a:off x="7153353" y="422108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Зарянка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34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476672"/>
            <a:ext cx="4752528" cy="6082349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Мельче воробья и неяркой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внешности.</a:t>
            </a: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Европе, Малой Азии, на Алтае, в Восточной Сибири, Китае, где обычно ассоциируется с сырыми лиственными лесами.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Оседлый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вид. Летом держится парами, зимой иногда сбивается в смешанные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стайки. Питается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мелкими беспозвоночными, семенами и плодами растений. Гнездится в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дуплах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0" y="692696"/>
            <a:ext cx="3993976" cy="115212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Черноголовая гаичка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997" y="2636913"/>
            <a:ext cx="3759968" cy="2520280"/>
          </a:xfrm>
          <a:ln w="38100">
            <a:solidFill>
              <a:schemeClr val="accent5">
                <a:lumMod val="50000"/>
              </a:schemeClr>
            </a:solidFill>
          </a:ln>
        </p:spPr>
      </p:pic>
      <p:pic>
        <p:nvPicPr>
          <p:cNvPr id="4" name="гх — Черноголовая гаичка (www.mixmuz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92080" y="6143226"/>
            <a:ext cx="609600" cy="60960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8256549" y="6342644"/>
            <a:ext cx="60960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76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p"/>
      <p:bldP spid="3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4392488" cy="626818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Небольшая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приземистая, неярко-окрашенная пеночка с коротким хвостом и округлыми крыльями. Длина тела 10—12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см. 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брови неясная короткая беловатая полоса. Осенью оперение становится ещё более тусклым, желтоватый оттенок на боках практически исчезает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Обычная гнездящаяся перелётная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Весной прилетает относительно рано, в апреле или мае, отлёт в сентябре или октябре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Питается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насекомыми, охотится типичным для пеночек способом — обыскивает кроны, часто перелетая или зависая у концов веточек или листьев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8024" y="476672"/>
            <a:ext cx="4104456" cy="720080"/>
          </a:xfrm>
        </p:spPr>
        <p:txBody>
          <a:bodyPr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</a:rPr>
              <a:t>Теньковка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62" b="6207"/>
          <a:stretch/>
        </p:blipFill>
        <p:spPr>
          <a:xfrm>
            <a:off x="4932040" y="1844824"/>
            <a:ext cx="4083340" cy="2727267"/>
          </a:xfr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4" name="Голоса птиц — Пеночка-теньковка (Phylloscopus collybita) (www.mixmuz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36096" y="6021288"/>
            <a:ext cx="609600" cy="60960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8333568" y="6109680"/>
            <a:ext cx="521208" cy="52120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28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p"/>
      <p:bldP spid="3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413698"/>
            <a:ext cx="4104456" cy="604867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Зарянки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окрашены сверху в серо-зеленоватый цвет. У этой птицы белое брюшко, рыжие лоб, горло, грудь и бока головы. Птица относительно длинноногая.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Зарянка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перелётной птицей, но возвращается в северные края одной из первых. Самцы окрашены чаще ярче чем самки; северные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зарянки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ярче и могут быть крупнее южных. Старые самки могут почти не отличаться по окраске от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самца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548680"/>
            <a:ext cx="3816424" cy="648072"/>
          </a:xfrm>
        </p:spPr>
        <p:txBody>
          <a:bodyPr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</a:rPr>
              <a:t>Зарянка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348880"/>
            <a:ext cx="4415960" cy="2664296"/>
          </a:xfrm>
          <a:ln w="381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4" name="Голоса птиц — Малиновка (Зарянка) (www.mixmuz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76056" y="6021288"/>
            <a:ext cx="609600" cy="60960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8604448" y="6326088"/>
            <a:ext cx="360040" cy="3048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8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p"/>
      <p:bldP spid="3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-3220" y="301510"/>
            <a:ext cx="4791243" cy="6556489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птица.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 похож на мягкий пушистый шарик с поднятым торчком коротким хвостиком. Тело животного смотрится круглым, поскольку почти лишено шеи.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Клюв тонкий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загнут. Таким легко  ловить насекомых. Мелкие мошки и паучки — основа рациона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крапивник и является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перелётным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Любимое место обитания – 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зарослях крапивы.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неё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пернатое может использовать папоротник, малинники или просто нагромождения хвороста 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буреломе.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5976" y="476672"/>
            <a:ext cx="4464496" cy="86409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Крапивник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943" y="2204865"/>
            <a:ext cx="4033709" cy="3024336"/>
          </a:xfr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крапивник — голоса птиц (www.mixmuz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932040" y="6093296"/>
            <a:ext cx="609600" cy="60960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8460432" y="6237312"/>
            <a:ext cx="504056" cy="46558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5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build="p"/>
      <p:bldP spid="3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6120680" cy="619268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2014 году национальный парк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вошёл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участников проекта «Изучение и восстановление Зубра европейского в Центральной России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Одной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задач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российско-белорусской группировки зубров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парке их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работники знают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"в морды" и по именам,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привычки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заботятся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них.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ноябре 2015 из Ярославского зоопарка были завезены первые зубры, – братья из разных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помётов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марта 2016 из национального парка «Орловское Полесье» прибыли две самки зубра европейского, обе оказавшиеся в положении, и 12 мая в национальном парке «Смоленское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Поозерье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родился первый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зубрёнок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основа будущей популяции зубров на Смоленщине. Народным голосованием она была названа Смолка. 18 июня родилась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тёлочка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назвали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Смурка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06072" cy="57606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Зубр возвращается на Смоленщину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20"/>
          <a:stretch/>
        </p:blipFill>
        <p:spPr>
          <a:xfrm>
            <a:off x="6444208" y="1988840"/>
            <a:ext cx="2477795" cy="3656842"/>
          </a:xfrm>
          <a:ln w="38100"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9892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7504" y="836712"/>
            <a:ext cx="4788024" cy="5733256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Национальный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парк «Смоленское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Поозерье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образован на территории Демидовского и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Духовщинского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районов Смоленской области 15 апреля 1992 года.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В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1997г. национальный парк получил статус ключевой орнитологической территории международного значения.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2002г. -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включён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 Всемирную сеть биосферных резерватов ЮНЕСКО.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2014г. -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вошёл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число участников проекта «Изучение и восстановление зубра европейского в Центральной России».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Названием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своим «Смоленское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Поозерье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обязано 35 большим и малым ледниковым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озёрам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расположенным на территории парка.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7944" y="260648"/>
            <a:ext cx="4608512" cy="136815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Смоленское </a:t>
            </a:r>
            <a:r>
              <a:rPr lang="ru-RU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Поозерье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492896"/>
            <a:ext cx="3816424" cy="2818587"/>
          </a:xfr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4408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ОЗЁРА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15" y="427402"/>
            <a:ext cx="2950763" cy="2088232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273682" y="485879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Сапшо</a:t>
            </a:r>
            <a:endParaRPr lang="ru-RU" sz="2000" b="1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3411" y="2708920"/>
            <a:ext cx="2880320" cy="2139186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321699" y="2729831"/>
            <a:ext cx="1353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Чистик</a:t>
            </a:r>
            <a:endParaRPr lang="ru-RU" sz="2000" b="1" dirty="0"/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735" y="434897"/>
            <a:ext cx="2989961" cy="210531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5940152" y="2113418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Дго</a:t>
            </a:r>
            <a:endParaRPr lang="ru-RU" sz="2000" b="1" dirty="0"/>
          </a:p>
        </p:txBody>
      </p:sp>
      <p:pic>
        <p:nvPicPr>
          <p:cNvPr id="9" name="Объект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8" y="4660765"/>
            <a:ext cx="2879816" cy="208767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108008" y="6283954"/>
            <a:ext cx="1137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Рытое</a:t>
            </a:r>
            <a:endParaRPr lang="ru-RU" sz="2000" b="1" dirty="0"/>
          </a:p>
        </p:txBody>
      </p:sp>
      <p:pic>
        <p:nvPicPr>
          <p:cNvPr id="11" name="Объект 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0137" y="4725142"/>
            <a:ext cx="2646918" cy="1958921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12" name="TextBox 11">
            <a:hlinkClick r:id="rId11" action="ppaction://hlinksldjump"/>
          </p:cNvPr>
          <p:cNvSpPr txBox="1"/>
          <p:nvPr/>
        </p:nvSpPr>
        <p:spPr>
          <a:xfrm>
            <a:off x="7251590" y="4769631"/>
            <a:ext cx="1746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Ельшанское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0228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7504" y="1268760"/>
            <a:ext cx="3816424" cy="47525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Сапшо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́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ледниковое озеро в Смоленской области  в Демидовском районе на территории национального парка Смоленское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поозерье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Одно из красивейших озёр центральной России. В одном из писем Н. М. Пржевальский говорит: «Озеро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Сапшо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… словно Байкал в миниатюре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476672"/>
            <a:ext cx="6681936" cy="86409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Озеро </a:t>
            </a:r>
            <a:r>
              <a:rPr lang="ru-RU" sz="4400" b="1" dirty="0" err="1" smtClean="0">
                <a:solidFill>
                  <a:schemeClr val="tx1"/>
                </a:solidFill>
              </a:rPr>
              <a:t>Сапшо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132856"/>
            <a:ext cx="4680520" cy="3312368"/>
          </a:xfr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12360" y="5877272"/>
            <a:ext cx="72008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0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4104456" cy="561662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Чистик.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Название говорит само за себя, это самое чистое озеро в парке. Вода здесь прозрачная, можно даже разглядеть дно.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Располагается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озеро чуть восточнее озера Рытое, всего в 2-3 километрах. Единственная проблема — на его берегах нет специально оборудованных мест для туристических стоянок, есть всего лишь один пляж, на котором бывает не протолкнуться.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897960" cy="64807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Озеро Чистик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988840"/>
            <a:ext cx="4464496" cy="3315738"/>
          </a:xfr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172400" y="5949280"/>
            <a:ext cx="720080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46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7504" y="1340768"/>
            <a:ext cx="4176464" cy="50405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Дго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озеро с тремя островами. На одном из этих островов (остров Рода) есть интереснейший камень высотой около полутора метров. Местные жители называют его жертвенным камнем язычников, по поверьям, он лежит здесь с незапамятных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времён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когда на острове жили балтийские племена</a:t>
            </a:r>
            <a:r>
              <a:rPr lang="ru-RU" sz="20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2656"/>
            <a:ext cx="6897960" cy="936104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Озеро </a:t>
            </a:r>
            <a:r>
              <a:rPr lang="ru-RU" sz="4400" b="1" dirty="0" err="1" smtClean="0">
                <a:solidFill>
                  <a:schemeClr val="tx1"/>
                </a:solidFill>
              </a:rPr>
              <a:t>Дго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2020" y="2132857"/>
            <a:ext cx="4510425" cy="2736304"/>
          </a:xfrm>
          <a:ln w="3810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668344" y="5733256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99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1340768"/>
            <a:ext cx="4104456" cy="518457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Рытое.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Его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ещё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называют «Рыбное», так как здесь водится много видов рыб, и оно является излюбленным местом рыбаков. Находится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озеро в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 километрах от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посёлка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Пржевальское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Озеро весьма глубокое — максимальная глубина 23 метра. На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его берегах очень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 туристических стоянок, где можно остановиться с палаткой, приготовить пищу на костре.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2656"/>
            <a:ext cx="7113984" cy="100811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Озеро Рытое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268182"/>
            <a:ext cx="4680519" cy="3393066"/>
          </a:xfr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388424" y="6165304"/>
            <a:ext cx="576064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9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1096548"/>
            <a:ext cx="4608512" cy="55728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Озеро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Ельшанское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находится на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севере национального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парка в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русле реки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Ельша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Когда-то на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нём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была плотина, которая поднимала уровень озера для сплава леса, теперь она разрушена, озеро стало мелеть и зарастать, но это только привлекает многочисленных водоплавающих и околоводных птиц. На берегу этого озера совсем недавно была сооружена смотровая вышка для наблюдения за пернатыми обитателями озера.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62056" cy="72008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Озеро </a:t>
            </a:r>
            <a:r>
              <a:rPr lang="ru-RU" sz="4400" b="1" dirty="0" err="1" smtClean="0">
                <a:solidFill>
                  <a:schemeClr val="tx1"/>
                </a:solidFill>
              </a:rPr>
              <a:t>Ельшанское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026273"/>
            <a:ext cx="4230538" cy="3130919"/>
          </a:xfr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172400" y="5877272"/>
            <a:ext cx="720080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3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5924"/>
            <a:ext cx="7418824" cy="78279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Хищники </a:t>
            </a:r>
            <a:r>
              <a:rPr lang="ru-RU" b="1" dirty="0" err="1" smtClean="0">
                <a:solidFill>
                  <a:schemeClr val="tx1"/>
                </a:solidFill>
              </a:rPr>
              <a:t>Поозерья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899592" y="666935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 flipV="1">
            <a:off x="8748464" y="332656"/>
            <a:ext cx="144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3259" y="3608660"/>
            <a:ext cx="2575179" cy="2636912"/>
          </a:xfrm>
          <a:prstGeom prst="rect">
            <a:avLst/>
          </a:prstGeom>
          <a:ln w="38100"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239" y="1340768"/>
            <a:ext cx="2702411" cy="1800200"/>
          </a:xfrm>
          <a:prstGeom prst="rect">
            <a:avLst/>
          </a:prstGeom>
          <a:ln w="38100">
            <a:solidFill>
              <a:schemeClr val="bg1">
                <a:lumMod val="85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3018" y="1340768"/>
            <a:ext cx="2618767" cy="1745845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553932" y="3208550"/>
            <a:ext cx="1597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Горностай</a:t>
            </a:r>
            <a:endParaRPr lang="ru-RU" sz="2000" b="1" dirty="0"/>
          </a:p>
        </p:txBody>
      </p: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4575428" y="5733256"/>
            <a:ext cx="1287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Ласка</a:t>
            </a:r>
            <a:endParaRPr lang="ru-RU" sz="2000" b="1" dirty="0"/>
          </a:p>
        </p:txBody>
      </p:sp>
      <p:sp>
        <p:nvSpPr>
          <p:cNvPr id="16" name="TextBox 15">
            <a:hlinkClick r:id="rId7" action="ppaction://hlinksldjump"/>
          </p:cNvPr>
          <p:cNvSpPr txBox="1"/>
          <p:nvPr/>
        </p:nvSpPr>
        <p:spPr>
          <a:xfrm>
            <a:off x="5863018" y="3208550"/>
            <a:ext cx="2699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Енотовидная собака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1312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562</TotalTime>
  <Words>770</Words>
  <Application>Microsoft Office PowerPoint</Application>
  <PresentationFormat>Экран (4:3)</PresentationFormat>
  <Paragraphs>58</Paragraphs>
  <Slides>18</Slides>
  <Notes>0</Notes>
  <HiddenSlides>12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Национальный парк «Смоленское Поозерье»</vt:lpstr>
      <vt:lpstr>Смоленское Поозерье</vt:lpstr>
      <vt:lpstr>ОЗЁРА</vt:lpstr>
      <vt:lpstr>Озеро Сапшо</vt:lpstr>
      <vt:lpstr>Озеро Чистик</vt:lpstr>
      <vt:lpstr>Озеро Дго</vt:lpstr>
      <vt:lpstr>Озеро Рытое</vt:lpstr>
      <vt:lpstr>Озеро Ельшанское</vt:lpstr>
      <vt:lpstr>Хищники Поозерья</vt:lpstr>
      <vt:lpstr>Енотовидная собака</vt:lpstr>
      <vt:lpstr>Горностай</vt:lpstr>
      <vt:lpstr>Ласка</vt:lpstr>
      <vt:lpstr>Птицы Поозерья</vt:lpstr>
      <vt:lpstr>Черноголовая гаичка</vt:lpstr>
      <vt:lpstr>Теньковка</vt:lpstr>
      <vt:lpstr>Зарянка</vt:lpstr>
      <vt:lpstr>Крапивник</vt:lpstr>
      <vt:lpstr>Зубр возвращается на Смоленщину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Смоленское поозерье</dc:title>
  <dc:creator>Пользователь</dc:creator>
  <cp:lastModifiedBy>RePack by Diakov</cp:lastModifiedBy>
  <cp:revision>58</cp:revision>
  <dcterms:created xsi:type="dcterms:W3CDTF">2019-01-06T11:59:56Z</dcterms:created>
  <dcterms:modified xsi:type="dcterms:W3CDTF">2020-08-12T09:27:12Z</dcterms:modified>
</cp:coreProperties>
</file>