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67" r:id="rId3"/>
    <p:sldId id="266" r:id="rId4"/>
    <p:sldId id="257" r:id="rId5"/>
    <p:sldId id="258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D1725-1E38-45C0-A7B1-F540B0F35391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8B1A5D70-FF9E-48CF-8868-FA4461F8F9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7085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D1725-1E38-45C0-A7B1-F540B0F35391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8B1A5D70-FF9E-48CF-8868-FA4461F8F9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90567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D1725-1E38-45C0-A7B1-F540B0F35391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8B1A5D70-FF9E-48CF-8868-FA4461F8F9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60896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D1725-1E38-45C0-A7B1-F540B0F35391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8B1A5D70-FF9E-48CF-8868-FA4461F8F945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696405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D1725-1E38-45C0-A7B1-F540B0F35391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8B1A5D70-FF9E-48CF-8868-FA4461F8F9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69190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D1725-1E38-45C0-A7B1-F540B0F35391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A5D70-FF9E-48CF-8868-FA4461F8F9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89485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D1725-1E38-45C0-A7B1-F540B0F35391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A5D70-FF9E-48CF-8868-FA4461F8F9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97710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D1725-1E38-45C0-A7B1-F540B0F35391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A5D70-FF9E-48CF-8868-FA4461F8F9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147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E6AD1725-1E38-45C0-A7B1-F540B0F35391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8B1A5D70-FF9E-48CF-8868-FA4461F8F9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5844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D1725-1E38-45C0-A7B1-F540B0F35391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A5D70-FF9E-48CF-8868-FA4461F8F9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1742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D1725-1E38-45C0-A7B1-F540B0F35391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8B1A5D70-FF9E-48CF-8868-FA4461F8F9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03380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D1725-1E38-45C0-A7B1-F540B0F35391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A5D70-FF9E-48CF-8868-FA4461F8F9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63458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D1725-1E38-45C0-A7B1-F540B0F35391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A5D70-FF9E-48CF-8868-FA4461F8F9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470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D1725-1E38-45C0-A7B1-F540B0F35391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A5D70-FF9E-48CF-8868-FA4461F8F9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1549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D1725-1E38-45C0-A7B1-F540B0F35391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A5D70-FF9E-48CF-8868-FA4461F8F9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9338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D1725-1E38-45C0-A7B1-F540B0F35391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A5D70-FF9E-48CF-8868-FA4461F8F9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6271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D1725-1E38-45C0-A7B1-F540B0F35391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A5D70-FF9E-48CF-8868-FA4461F8F9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34755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AD1725-1E38-45C0-A7B1-F540B0F35391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1A5D70-FF9E-48CF-8868-FA4461F8F9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112712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  <p:sldLayoutId id="2147483793" r:id="rId13"/>
    <p:sldLayoutId id="2147483794" r:id="rId14"/>
    <p:sldLayoutId id="2147483795" r:id="rId15"/>
    <p:sldLayoutId id="2147483796" r:id="rId16"/>
    <p:sldLayoutId id="214748379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Блок-схема: сохраненные данные 13">
            <a:extLst>
              <a:ext uri="{FF2B5EF4-FFF2-40B4-BE49-F238E27FC236}">
                <a16:creationId xmlns:a16="http://schemas.microsoft.com/office/drawing/2014/main" id="{62DB3564-AB37-4419-9B10-491E5BE418CF}"/>
              </a:ext>
            </a:extLst>
          </p:cNvPr>
          <p:cNvSpPr/>
          <p:nvPr/>
        </p:nvSpPr>
        <p:spPr>
          <a:xfrm>
            <a:off x="4558748" y="2286761"/>
            <a:ext cx="7633251" cy="2550282"/>
          </a:xfrm>
          <a:prstGeom prst="flowChartOnlineStorage">
            <a:avLst/>
          </a:prstGeom>
          <a:ln>
            <a:solidFill>
              <a:schemeClr val="bg1"/>
            </a:solidFill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59F99C5C-54EC-49F3-9505-9802CAA4CB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0321" y="1019009"/>
            <a:ext cx="9613861" cy="1080938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/>
              <a:t>Александр Валентинович Вампилов</a:t>
            </a:r>
            <a:br>
              <a:rPr lang="ru-RU" sz="4000" b="1" dirty="0"/>
            </a:br>
            <a:r>
              <a:rPr lang="ru-RU" sz="4000" b="1" dirty="0"/>
              <a:t>1937 - 1972</a:t>
            </a:r>
            <a:br>
              <a:rPr lang="ru-RU" sz="4000" b="1" dirty="0"/>
            </a:br>
            <a:endParaRPr lang="ru-RU" sz="4000" b="1" dirty="0"/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B64E023A-5179-47C6-9FD5-EEE7951FF8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81438" y="2444079"/>
            <a:ext cx="6108246" cy="28455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>
                <a:solidFill>
                  <a:srgbClr val="FF0000"/>
                </a:solidFill>
              </a:rPr>
              <a:t>«Последний русский драматург мирового уровня» – мнение большинства театральных критиков и литературоведов</a:t>
            </a:r>
          </a:p>
        </p:txBody>
      </p:sp>
      <p:pic>
        <p:nvPicPr>
          <p:cNvPr id="11" name="Объект 10">
            <a:extLst>
              <a:ext uri="{FF2B5EF4-FFF2-40B4-BE49-F238E27FC236}">
                <a16:creationId xmlns:a16="http://schemas.microsoft.com/office/drawing/2014/main" id="{685AB06B-7758-4FAC-9327-56AF6CEFE7C7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10817" y="2286761"/>
            <a:ext cx="3764894" cy="284555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68EB057-9587-4FB1-9441-0D966F3FC66B}"/>
              </a:ext>
            </a:extLst>
          </p:cNvPr>
          <p:cNvSpPr txBox="1"/>
          <p:nvPr/>
        </p:nvSpPr>
        <p:spPr>
          <a:xfrm>
            <a:off x="2491409" y="6174239"/>
            <a:ext cx="69204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/>
              <a:t>Нуанзина Е.А., учитель ГБОУ СОШ 185, Санкт-Петербург</a:t>
            </a:r>
          </a:p>
        </p:txBody>
      </p:sp>
    </p:spTree>
    <p:extLst>
      <p:ext uri="{BB962C8B-B14F-4D97-AF65-F5344CB8AC3E}">
        <p14:creationId xmlns:p14="http://schemas.microsoft.com/office/powerpoint/2010/main" val="2196241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59F99C5C-54EC-49F3-9505-9802CAA4CB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7069" y="488185"/>
            <a:ext cx="9613861" cy="1080938"/>
          </a:xfrm>
        </p:spPr>
        <p:txBody>
          <a:bodyPr>
            <a:normAutofit/>
          </a:bodyPr>
          <a:lstStyle/>
          <a:p>
            <a:pPr algn="ctr"/>
            <a:br>
              <a:rPr lang="ru-RU" dirty="0"/>
            </a:br>
            <a:r>
              <a:rPr lang="ru-RU" dirty="0"/>
              <a:t>«</a:t>
            </a:r>
            <a:r>
              <a:rPr lang="ru-RU" b="1" dirty="0"/>
              <a:t>Я старым не буду»</a:t>
            </a:r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2C3406AC-50D9-441D-9BDC-DFF5193A5CB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530455" y="2286760"/>
            <a:ext cx="3155416" cy="4259812"/>
          </a:xfrm>
          <a:prstGeom prst="rect">
            <a:avLst/>
          </a:prstGeom>
        </p:spPr>
      </p:pic>
      <p:sp>
        <p:nvSpPr>
          <p:cNvPr id="6" name="Объект 5">
            <a:extLst>
              <a:ext uri="{FF2B5EF4-FFF2-40B4-BE49-F238E27FC236}">
                <a16:creationId xmlns:a16="http://schemas.microsoft.com/office/drawing/2014/main" id="{B64E023A-5179-47C6-9FD5-EEE7951FF8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42780" y="2286761"/>
            <a:ext cx="4133672" cy="4259811"/>
          </a:xfrm>
        </p:spPr>
        <p:txBody>
          <a:bodyPr>
            <a:normAutofit lnSpcReduction="10000"/>
          </a:bodyPr>
          <a:lstStyle/>
          <a:p>
            <a:r>
              <a:rPr lang="ru-RU" sz="3200" dirty="0"/>
              <a:t>Прозаик, драматург</a:t>
            </a:r>
          </a:p>
          <a:p>
            <a:r>
              <a:rPr lang="ru-RU" sz="3200" dirty="0"/>
              <a:t>Около 70 рассказов, сценок, очерков, статей и фельетонов</a:t>
            </a:r>
          </a:p>
          <a:p>
            <a:r>
              <a:rPr lang="ru-RU" sz="3200" dirty="0"/>
              <a:t>Произведения переведены на 20 языков</a:t>
            </a:r>
          </a:p>
        </p:txBody>
      </p:sp>
    </p:spTree>
    <p:extLst>
      <p:ext uri="{BB962C8B-B14F-4D97-AF65-F5344CB8AC3E}">
        <p14:creationId xmlns:p14="http://schemas.microsoft.com/office/powerpoint/2010/main" val="2258547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D443C8-17CE-432C-B5D4-F6315FF8E8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/>
              <a:t>Аларский</a:t>
            </a:r>
            <a:r>
              <a:rPr lang="ru-RU" dirty="0"/>
              <a:t> район Иркутской области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5C2F1015-248A-4C26-81C5-87B7B6203DB3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/>
          <a:srcRect t="-68" r="49893"/>
          <a:stretch/>
        </p:blipFill>
        <p:spPr>
          <a:xfrm>
            <a:off x="495507" y="2644170"/>
            <a:ext cx="2353710" cy="3133725"/>
          </a:xfrm>
          <a:prstGeom prst="rect">
            <a:avLst/>
          </a:prstGeom>
        </p:spPr>
      </p:pic>
      <p:pic>
        <p:nvPicPr>
          <p:cNvPr id="6" name="Объект 5">
            <a:extLst>
              <a:ext uri="{FF2B5EF4-FFF2-40B4-BE49-F238E27FC236}">
                <a16:creationId xmlns:a16="http://schemas.microsoft.com/office/drawing/2014/main" id="{EB83D94C-0DD3-43AD-A036-8B260777655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l="49927" t="-34"/>
          <a:stretch/>
        </p:blipFill>
        <p:spPr>
          <a:xfrm>
            <a:off x="9342782" y="2611678"/>
            <a:ext cx="2353711" cy="313478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D342D8E-32B4-4D7A-8304-FBDB9DCABAAA}"/>
              </a:ext>
            </a:extLst>
          </p:cNvPr>
          <p:cNvSpPr txBox="1"/>
          <p:nvPr/>
        </p:nvSpPr>
        <p:spPr>
          <a:xfrm>
            <a:off x="3034748" y="2611678"/>
            <a:ext cx="3048000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dirty="0"/>
              <a:t>1898 - 1938 - отец, </a:t>
            </a:r>
          </a:p>
          <a:p>
            <a:r>
              <a:rPr lang="ru-RU" sz="2400" b="1" dirty="0"/>
              <a:t>педагог Валентин Никитич, </a:t>
            </a:r>
          </a:p>
          <a:p>
            <a:r>
              <a:rPr lang="ru-RU" sz="2400" b="1" dirty="0"/>
              <a:t>расстрелян по решению </a:t>
            </a:r>
          </a:p>
          <a:p>
            <a:r>
              <a:rPr lang="ru-RU" sz="2400" b="1" dirty="0"/>
              <a:t>«тройки» НКВД,</a:t>
            </a:r>
          </a:p>
          <a:p>
            <a:r>
              <a:rPr lang="ru-RU" sz="2400" b="1" dirty="0"/>
              <a:t>Реабилитирован в 1957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63E97A8-B89C-48D2-944B-700EFC1C6228}"/>
              </a:ext>
            </a:extLst>
          </p:cNvPr>
          <p:cNvSpPr txBox="1"/>
          <p:nvPr/>
        </p:nvSpPr>
        <p:spPr>
          <a:xfrm>
            <a:off x="6082748" y="2644170"/>
            <a:ext cx="3564835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dirty="0"/>
              <a:t>1906 – 1992 – мать, Анастасия Прокопьевна, </a:t>
            </a:r>
          </a:p>
          <a:p>
            <a:r>
              <a:rPr lang="ru-RU" sz="2400" b="1" dirty="0"/>
              <a:t>учитель математики</a:t>
            </a:r>
          </a:p>
        </p:txBody>
      </p:sp>
    </p:spTree>
    <p:extLst>
      <p:ext uri="{BB962C8B-B14F-4D97-AF65-F5344CB8AC3E}">
        <p14:creationId xmlns:p14="http://schemas.microsoft.com/office/powerpoint/2010/main" val="2302968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CD2BF0-3667-455D-9AE8-54697EC3EB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CD31194-4C67-4D39-933A-CF0906CA5C5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118720" y="2464371"/>
            <a:ext cx="4698358" cy="4236205"/>
          </a:xfrm>
        </p:spPr>
        <p:txBody>
          <a:bodyPr/>
          <a:lstStyle/>
          <a:p>
            <a:r>
              <a:rPr lang="ru-RU" b="1" dirty="0"/>
              <a:t>1955 – 1960 – филфак Иркутского университета, сотрудничество с газетой «Советская молодежь». Рассказы.</a:t>
            </a:r>
          </a:p>
          <a:p>
            <a:r>
              <a:rPr lang="ru-RU" b="1" dirty="0"/>
              <a:t>1964 – пьеса «Прощание в июне»</a:t>
            </a:r>
          </a:p>
          <a:p>
            <a:r>
              <a:rPr lang="ru-RU" b="1" dirty="0"/>
              <a:t>1965 – «Старший сын»</a:t>
            </a:r>
          </a:p>
          <a:p>
            <a:r>
              <a:rPr lang="ru-RU" b="1" dirty="0"/>
              <a:t>1968 – «Утиная охота»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239DEE5-98A2-4F6F-98F1-A7F09A1EB66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l="45913" t="1868"/>
          <a:stretch/>
        </p:blipFill>
        <p:spPr>
          <a:xfrm>
            <a:off x="8243702" y="2464371"/>
            <a:ext cx="3258787" cy="3640401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853FB2A-9A77-43AB-8353-EF6EBFBD777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66" t="2081" r="73274" b="10592"/>
          <a:stretch/>
        </p:blipFill>
        <p:spPr>
          <a:xfrm>
            <a:off x="901148" y="2464371"/>
            <a:ext cx="1457740" cy="3440270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2473480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AA102B-26DF-4A86-801F-DBB2334C58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69365" y="739976"/>
            <a:ext cx="5415679" cy="1080938"/>
          </a:xfrm>
        </p:spPr>
        <p:txBody>
          <a:bodyPr/>
          <a:lstStyle/>
          <a:p>
            <a:r>
              <a:rPr lang="ru-RU" dirty="0"/>
              <a:t>Запоздалое признание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4BBAF97-CA00-4A03-BC09-5CE73A9B78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0319" y="2336873"/>
            <a:ext cx="5826497" cy="4118772"/>
          </a:xfrm>
        </p:spPr>
        <p:txBody>
          <a:bodyPr>
            <a:normAutofit/>
          </a:bodyPr>
          <a:lstStyle/>
          <a:p>
            <a:r>
              <a:rPr lang="ru-RU" sz="2800" b="1" dirty="0"/>
              <a:t>1968 – «Провинциальные анекдоты»</a:t>
            </a:r>
          </a:p>
          <a:p>
            <a:r>
              <a:rPr lang="ru-RU" sz="2800" b="1" dirty="0"/>
              <a:t>1971 – «Прошлым летом в </a:t>
            </a:r>
            <a:r>
              <a:rPr lang="ru-RU" sz="2800" b="1" dirty="0" err="1"/>
              <a:t>Чулимске</a:t>
            </a:r>
            <a:r>
              <a:rPr lang="ru-RU" sz="2800" b="1" dirty="0"/>
              <a:t>»</a:t>
            </a:r>
          </a:p>
          <a:p>
            <a:r>
              <a:rPr lang="ru-RU" sz="2800" b="1" dirty="0"/>
              <a:t>17 августа 1972, за 2 дня до 35-летия, утонул в озере Байкал</a:t>
            </a:r>
          </a:p>
          <a:p>
            <a:r>
              <a:rPr lang="ru-RU" sz="2800" b="1" dirty="0"/>
              <a:t>Далее – пришедшая слава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413FF773-F666-45D9-85C2-33C1C9286A8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447722" y="2364638"/>
            <a:ext cx="2941981" cy="4118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2875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Берлин">
  <a:themeElements>
    <a:clrScheme name="Берлин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Берлин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ерли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TM04033917[[fn=Берлин]]</Template>
  <TotalTime>70</TotalTime>
  <Words>166</Words>
  <Application>Microsoft Office PowerPoint</Application>
  <PresentationFormat>Широкоэкранный</PresentationFormat>
  <Paragraphs>24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8" baseType="lpstr">
      <vt:lpstr>Arial</vt:lpstr>
      <vt:lpstr>Trebuchet MS</vt:lpstr>
      <vt:lpstr>Берлин</vt:lpstr>
      <vt:lpstr>Александр Валентинович Вампилов 1937 - 1972 </vt:lpstr>
      <vt:lpstr> «Я старым не буду»</vt:lpstr>
      <vt:lpstr>Аларский район Иркутской области</vt:lpstr>
      <vt:lpstr>Презентация PowerPoint</vt:lpstr>
      <vt:lpstr>Запоздалое признание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Александр Валентинович Вампилов 1937 - 1972</dc:title>
  <dc:creator>Екатерина Нуанзина</dc:creator>
  <cp:lastModifiedBy>Екатерина Нуанзина</cp:lastModifiedBy>
  <cp:revision>6</cp:revision>
  <dcterms:created xsi:type="dcterms:W3CDTF">2020-08-12T07:55:13Z</dcterms:created>
  <dcterms:modified xsi:type="dcterms:W3CDTF">2020-08-12T09:05:30Z</dcterms:modified>
</cp:coreProperties>
</file>