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5" r:id="rId7"/>
    <p:sldId id="260" r:id="rId8"/>
    <p:sldId id="266" r:id="rId9"/>
    <p:sldId id="267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06362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4797152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Дорогие взрослые!  Наши дети призывают вас посмотреть на красоту и беззащитность пингвинов. </a:t>
            </a:r>
            <a:br>
              <a:rPr lang="ru-RU" sz="28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Им нужна наша защита!</a:t>
            </a:r>
            <a:endParaRPr lang="ru-RU" sz="2800" b="1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20386"/>
            <a:ext cx="6400800" cy="3384376"/>
          </a:xfrm>
        </p:spPr>
        <p:txBody>
          <a:bodyPr>
            <a:normAutofit fontScale="92500" lnSpcReduction="10000"/>
          </a:bodyPr>
          <a:lstStyle/>
          <a:p>
            <a:endParaRPr lang="ru-RU" b="1" dirty="0" smtClean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25 </a:t>
            </a:r>
            <a:r>
              <a:rPr lang="ru-RU" b="1" dirty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апреля – </a:t>
            </a:r>
          </a:p>
          <a:p>
            <a:r>
              <a:rPr lang="ru-RU" b="1" dirty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Всемирный день пингвинов </a:t>
            </a:r>
            <a:endParaRPr lang="ru-RU" b="1" dirty="0" smtClean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b="1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77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Фотоальбом</a:t>
            </a:r>
            <a:endParaRPr lang="ru-RU" sz="7700" b="1" dirty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b="1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21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2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2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2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Сегодня 13 из 18 видов пингвинов в мире находятся под угрозой снижения численности популяции, и более половины исторических видов пингвинов уже вымерли…</a:t>
            </a:r>
            <a:br>
              <a:rPr lang="ru-RU" sz="28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dirty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2800" b="1" dirty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28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28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  <a:endParaRPr lang="ru-RU" sz="3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5504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2776"/>
            <a:ext cx="3999774" cy="532859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0059" y="188640"/>
            <a:ext cx="4176464" cy="556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7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88640"/>
            <a:ext cx="4032448" cy="537659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12776"/>
            <a:ext cx="3996444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645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519" y="2863497"/>
            <a:ext cx="4776529" cy="358239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88640"/>
            <a:ext cx="3792080" cy="506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077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24744"/>
            <a:ext cx="4176464" cy="556861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60648"/>
            <a:ext cx="4104456" cy="528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831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88640"/>
            <a:ext cx="4069756" cy="52724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88696"/>
            <a:ext cx="4176464" cy="547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615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966" y="1124744"/>
            <a:ext cx="4147034" cy="55293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60648"/>
            <a:ext cx="3723878" cy="49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355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22" y="1844824"/>
            <a:ext cx="3633004" cy="48440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4" y="95160"/>
            <a:ext cx="3983360" cy="298752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058897"/>
            <a:ext cx="3456384" cy="4608513"/>
          </a:xfrm>
        </p:spPr>
      </p:pic>
    </p:spTree>
    <p:extLst>
      <p:ext uri="{BB962C8B-B14F-4D97-AF65-F5344CB8AC3E}">
        <p14:creationId xmlns:p14="http://schemas.microsoft.com/office/powerpoint/2010/main" val="3455732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38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4664"/>
            <a:ext cx="3728034" cy="52476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71851"/>
            <a:ext cx="367240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4275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21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Дорогие взрослые!  Наши дети призывают вас посмотреть на красоту и беззащитность пингвинов.  Им нужна наша защита!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Сегодня 13 из 18 видов пингвинов в мире находятся под угрозой снижения численности популяции, и более половины исторических видов пингвинов уже вымерли…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Альбом-выставка детских работ</dc:title>
  <dc:creator>User</dc:creator>
  <cp:lastModifiedBy>User</cp:lastModifiedBy>
  <cp:revision>10</cp:revision>
  <dcterms:created xsi:type="dcterms:W3CDTF">2020-04-15T09:22:07Z</dcterms:created>
  <dcterms:modified xsi:type="dcterms:W3CDTF">2020-04-16T12:13:00Z</dcterms:modified>
</cp:coreProperties>
</file>